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19"/>
  </p:handoutMasterIdLst>
  <p:sldIdLst>
    <p:sldId id="256" r:id="rId4"/>
    <p:sldId id="265" r:id="rId6"/>
    <p:sldId id="266" r:id="rId7"/>
    <p:sldId id="270" r:id="rId8"/>
    <p:sldId id="273" r:id="rId9"/>
    <p:sldId id="274" r:id="rId10"/>
    <p:sldId id="276" r:id="rId11"/>
    <p:sldId id="277" r:id="rId12"/>
    <p:sldId id="278" r:id="rId13"/>
    <p:sldId id="271" r:id="rId14"/>
    <p:sldId id="279" r:id="rId15"/>
    <p:sldId id="267" r:id="rId16"/>
    <p:sldId id="281" r:id="rId17"/>
    <p:sldId id="282" r:id="rId18"/>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b1d39b51-0c1e-41a3-917d-a7c91d048bac}">
          <p14:sldIdLst>
            <p14:sldId id="256"/>
            <p14:sldId id="265"/>
          </p14:sldIdLst>
        </p14:section>
        <p14:section name="CPU" id="{2be1cd0b-87b6-4164-b91b-d9902f10ac87}">
          <p14:sldIdLst>
            <p14:sldId id="266"/>
            <p14:sldId id="270"/>
          </p14:sldIdLst>
        </p14:section>
        <p14:section name="内存" id="{eab105c7-242a-4803-b454-9a6ff594bfb9}">
          <p14:sldIdLst>
            <p14:sldId id="273"/>
            <p14:sldId id="274"/>
          </p14:sldIdLst>
        </p14:section>
        <p14:section name="硬盘" id="{b47ccec6-f601-4db2-a095-4c15a9ecf673}">
          <p14:sldIdLst>
            <p14:sldId id="276"/>
            <p14:sldId id="277"/>
            <p14:sldId id="278"/>
          </p14:sldIdLst>
        </p14:section>
        <p14:section name="显卡" id="{127874e4-56af-4a9d-861a-d0c0ffb280a0}">
          <p14:sldIdLst>
            <p14:sldId id="271"/>
            <p14:sldId id="279"/>
          </p14:sldIdLst>
        </p14:section>
        <p14:section name="其他" id="{7f338c07-8526-46a7-ae7d-4f767c37854d}">
          <p14:sldIdLst>
            <p14:sldId id="267"/>
            <p14:sldId id="281"/>
            <p14:sldId id="282"/>
          </p14:sldIdLst>
        </p14:section>
      </p14:sectionLst>
    </p:ext>
    <p:ext uri="{EFAFB233-063F-42B5-8137-9DF3F51BA10A}">
      <p15:sldGuideLst xmlns:p15="http://schemas.microsoft.com/office/powerpoint/2012/main">
        <p15:guide id="2" pos="47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6" d="100"/>
          <a:sy n="116" d="100"/>
        </p:scale>
        <p:origin x="336" y="108"/>
      </p:cViewPr>
      <p:guideLst>
        <p:guide pos="474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3" Type="http://schemas.openxmlformats.org/officeDocument/2006/relationships/tags" Target="tags/tag257.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2.png>
</file>

<file path=ppt/media/image3.png>
</file>

<file path=ppt/media/image4.pn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19B3EA-B7C9-4254-A15B-A54B5C20794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1" Type="http://schemas.openxmlformats.org/officeDocument/2006/relationships/tags" Target="../tags/tag22.xml"/><Relationship Id="rId10" Type="http://schemas.openxmlformats.org/officeDocument/2006/relationships/tags" Target="../tags/tag2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1" Type="http://schemas.openxmlformats.org/officeDocument/2006/relationships/tags" Target="../tags/tag32.xml"/><Relationship Id="rId10" Type="http://schemas.openxmlformats.org/officeDocument/2006/relationships/tags" Target="../tags/tag3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2" Type="http://schemas.openxmlformats.org/officeDocument/2006/relationships/tags" Target="../tags/tag43.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4" Type="http://schemas.openxmlformats.org/officeDocument/2006/relationships/tags" Target="../tags/tag56.xml"/><Relationship Id="rId13" Type="http://schemas.openxmlformats.org/officeDocument/2006/relationships/tags" Target="../tags/tag55.xml"/><Relationship Id="rId12" Type="http://schemas.openxmlformats.org/officeDocument/2006/relationships/tags" Target="../tags/tag54.xml"/><Relationship Id="rId11" Type="http://schemas.openxmlformats.org/officeDocument/2006/relationships/tags" Target="../tags/tag53.xml"/><Relationship Id="rId10" Type="http://schemas.openxmlformats.org/officeDocument/2006/relationships/tags" Target="../tags/tag5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tags" Target="../tags/tag6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9" Type="http://schemas.openxmlformats.org/officeDocument/2006/relationships/tags" Target="../tags/tag74.xml"/><Relationship Id="rId18" Type="http://schemas.openxmlformats.org/officeDocument/2006/relationships/tags" Target="../tags/tag73.xml"/><Relationship Id="rId17" Type="http://schemas.openxmlformats.org/officeDocument/2006/relationships/tags" Target="../tags/tag72.xml"/><Relationship Id="rId16" Type="http://schemas.openxmlformats.org/officeDocument/2006/relationships/tags" Target="../tags/tag71.xml"/><Relationship Id="rId15" Type="http://schemas.openxmlformats.org/officeDocument/2006/relationships/tags" Target="../tags/tag70.xml"/><Relationship Id="rId14" Type="http://schemas.openxmlformats.org/officeDocument/2006/relationships/tags" Target="../tags/tag69.xml"/><Relationship Id="rId13" Type="http://schemas.openxmlformats.org/officeDocument/2006/relationships/tags" Target="../tags/tag68.xml"/><Relationship Id="rId12" Type="http://schemas.openxmlformats.org/officeDocument/2006/relationships/tags" Target="../tags/tag67.xml"/><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2" Type="http://schemas.openxmlformats.org/officeDocument/2006/relationships/tags" Target="../tags/tag99.xml"/><Relationship Id="rId11" Type="http://schemas.openxmlformats.org/officeDocument/2006/relationships/tags" Target="../tags/tag98.xml"/><Relationship Id="rId10" Type="http://schemas.openxmlformats.org/officeDocument/2006/relationships/tags" Target="../tags/tag97.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tags" Target="../tags/tag104.xml"/><Relationship Id="rId5" Type="http://schemas.openxmlformats.org/officeDocument/2006/relationships/tags" Target="../tags/tag103.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17.xml"/><Relationship Id="rId8" Type="http://schemas.openxmlformats.org/officeDocument/2006/relationships/tags" Target="../tags/tag116.xml"/><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3" Type="http://schemas.openxmlformats.org/officeDocument/2006/relationships/tags" Target="../tags/tag121.xml"/><Relationship Id="rId12" Type="http://schemas.openxmlformats.org/officeDocument/2006/relationships/tags" Target="../tags/tag120.xml"/><Relationship Id="rId11" Type="http://schemas.openxmlformats.org/officeDocument/2006/relationships/tags" Target="../tags/tag119.xml"/><Relationship Id="rId10" Type="http://schemas.openxmlformats.org/officeDocument/2006/relationships/tags" Target="../tags/tag118.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29.xml"/><Relationship Id="rId8" Type="http://schemas.openxmlformats.org/officeDocument/2006/relationships/tags" Target="../tags/tag128.xml"/><Relationship Id="rId7" Type="http://schemas.openxmlformats.org/officeDocument/2006/relationships/tags" Target="../tags/tag127.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37.xml"/><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1" Type="http://schemas.openxmlformats.org/officeDocument/2006/relationships/tags" Target="../tags/tag139.xml"/><Relationship Id="rId10" Type="http://schemas.openxmlformats.org/officeDocument/2006/relationships/tags" Target="../tags/tag138.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47.xml"/><Relationship Id="rId8" Type="http://schemas.openxmlformats.org/officeDocument/2006/relationships/tags" Target="../tags/tag146.xml"/><Relationship Id="rId7" Type="http://schemas.openxmlformats.org/officeDocument/2006/relationships/tags" Target="../tags/tag145.xml"/><Relationship Id="rId6" Type="http://schemas.openxmlformats.org/officeDocument/2006/relationships/tags" Target="../tags/tag144.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2" Type="http://schemas.openxmlformats.org/officeDocument/2006/relationships/tags" Target="../tags/tag150.xml"/><Relationship Id="rId11" Type="http://schemas.openxmlformats.org/officeDocument/2006/relationships/tags" Target="../tags/tag149.xml"/><Relationship Id="rId10" Type="http://schemas.openxmlformats.org/officeDocument/2006/relationships/tags" Target="../tags/tag148.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tags" Target="../tags/tag157.xml"/><Relationship Id="rId7" Type="http://schemas.openxmlformats.org/officeDocument/2006/relationships/tags" Target="../tags/tag156.xml"/><Relationship Id="rId6" Type="http://schemas.openxmlformats.org/officeDocument/2006/relationships/tags" Target="../tags/tag155.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 Type="http://schemas.openxmlformats.org/officeDocument/2006/relationships/tags" Target="../tags/tag151.xml"/><Relationship Id="rId12" Type="http://schemas.openxmlformats.org/officeDocument/2006/relationships/tags" Target="../tags/tag161.xml"/><Relationship Id="rId11" Type="http://schemas.openxmlformats.org/officeDocument/2006/relationships/tags" Target="../tags/tag160.xml"/><Relationship Id="rId10" Type="http://schemas.openxmlformats.org/officeDocument/2006/relationships/tags" Target="../tags/tag15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69.xml"/><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tags" Target="../tags/tag162.xml"/><Relationship Id="rId12" Type="http://schemas.openxmlformats.org/officeDocument/2006/relationships/tags" Target="../tags/tag172.xml"/><Relationship Id="rId11" Type="http://schemas.openxmlformats.org/officeDocument/2006/relationships/tags" Target="../tags/tag171.xml"/><Relationship Id="rId10" Type="http://schemas.openxmlformats.org/officeDocument/2006/relationships/tags" Target="../tags/tag170.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4" Type="http://schemas.openxmlformats.org/officeDocument/2006/relationships/tags" Target="../tags/tag185.xml"/><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93.xml"/><Relationship Id="rId8" Type="http://schemas.openxmlformats.org/officeDocument/2006/relationships/tags" Target="../tags/tag192.xml"/><Relationship Id="rId7" Type="http://schemas.openxmlformats.org/officeDocument/2006/relationships/tags" Target="../tags/tag191.xml"/><Relationship Id="rId6" Type="http://schemas.openxmlformats.org/officeDocument/2006/relationships/tags" Target="../tags/tag190.xml"/><Relationship Id="rId5" Type="http://schemas.openxmlformats.org/officeDocument/2006/relationships/tags" Target="../tags/tag189.xml"/><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1" Type="http://schemas.openxmlformats.org/officeDocument/2006/relationships/tags" Target="../tags/tag195.xml"/><Relationship Id="rId10" Type="http://schemas.openxmlformats.org/officeDocument/2006/relationships/tags" Target="../tags/tag19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sp>
        <p:nvSpPr>
          <p:cNvPr id="12" name="Freeform 5"/>
          <p:cNvSpPr>
            <a:spLocks noEditPoints="1"/>
          </p:cNvSpPr>
          <p:nvPr>
            <p:custDataLst>
              <p:tags r:id="rId2"/>
            </p:custDataLst>
          </p:nvPr>
        </p:nvSpPr>
        <p:spPr bwMode="auto">
          <a:xfrm>
            <a:off x="3425507" y="3513084"/>
            <a:ext cx="606425" cy="461962"/>
          </a:xfrm>
          <a:custGeom>
            <a:avLst/>
            <a:gdLst>
              <a:gd name="T0" fmla="*/ 176 w 382"/>
              <a:gd name="T1" fmla="*/ 0 h 291"/>
              <a:gd name="T2" fmla="*/ 81 w 382"/>
              <a:gd name="T3" fmla="*/ 291 h 291"/>
              <a:gd name="T4" fmla="*/ 0 w 382"/>
              <a:gd name="T5" fmla="*/ 291 h 291"/>
              <a:gd name="T6" fmla="*/ 70 w 382"/>
              <a:gd name="T7" fmla="*/ 0 h 291"/>
              <a:gd name="T8" fmla="*/ 176 w 382"/>
              <a:gd name="T9" fmla="*/ 0 h 291"/>
              <a:gd name="T10" fmla="*/ 382 w 382"/>
              <a:gd name="T11" fmla="*/ 0 h 291"/>
              <a:gd name="T12" fmla="*/ 287 w 382"/>
              <a:gd name="T13" fmla="*/ 291 h 291"/>
              <a:gd name="T14" fmla="*/ 206 w 382"/>
              <a:gd name="T15" fmla="*/ 291 h 291"/>
              <a:gd name="T16" fmla="*/ 276 w 382"/>
              <a:gd name="T17" fmla="*/ 0 h 291"/>
              <a:gd name="T18" fmla="*/ 382 w 382"/>
              <a:gd name="T1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291">
                <a:moveTo>
                  <a:pt x="176" y="0"/>
                </a:moveTo>
                <a:lnTo>
                  <a:pt x="81" y="291"/>
                </a:lnTo>
                <a:lnTo>
                  <a:pt x="0" y="291"/>
                </a:lnTo>
                <a:lnTo>
                  <a:pt x="70" y="0"/>
                </a:lnTo>
                <a:lnTo>
                  <a:pt x="176" y="0"/>
                </a:lnTo>
                <a:close/>
                <a:moveTo>
                  <a:pt x="382" y="0"/>
                </a:moveTo>
                <a:lnTo>
                  <a:pt x="287" y="291"/>
                </a:lnTo>
                <a:lnTo>
                  <a:pt x="206" y="291"/>
                </a:lnTo>
                <a:lnTo>
                  <a:pt x="276" y="0"/>
                </a:lnTo>
                <a:lnTo>
                  <a:pt x="38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7" name="矩形 6"/>
          <p:cNvSpPr/>
          <p:nvPr>
            <p:custDataLst>
              <p:tags r:id="rId3"/>
            </p:custDataLst>
          </p:nvPr>
        </p:nvSpPr>
        <p:spPr>
          <a:xfrm>
            <a:off x="2104201" y="1211094"/>
            <a:ext cx="3249038" cy="443581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6"/>
            </p:custDataLst>
          </p:nvPr>
        </p:nvCxnSpPr>
        <p:spPr>
          <a:xfrm rot="16200000">
            <a:off x="693153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custDataLst>
              <p:tags r:id="rId8"/>
            </p:custDataLst>
          </p:nvPr>
        </p:nvSpPr>
        <p:spPr>
          <a:xfrm>
            <a:off x="1011897" y="2321636"/>
            <a:ext cx="5433646" cy="904862"/>
          </a:xfrm>
          <a:prstGeom prst="rect">
            <a:avLst/>
          </a:prstGeom>
          <a:noFill/>
        </p:spPr>
        <p:txBody>
          <a:bodyPr wrap="square" rtlCol="0">
            <a:normAutofit/>
          </a:bodyPr>
          <a:lstStyle/>
          <a:p>
            <a:pPr algn="ctr"/>
            <a:endParaRPr lang="zh-CN" altLang="en-US" sz="4400" b="1" dirty="0">
              <a:solidFill>
                <a:schemeClr val="bg1"/>
              </a:solidFill>
              <a:latin typeface="微软雅黑" panose="020B0503020204020204" charset="-122"/>
              <a:ea typeface="微软雅黑" panose="020B0503020204020204" charset="-122"/>
            </a:endParaRPr>
          </a:p>
        </p:txBody>
      </p:sp>
      <p:sp>
        <p:nvSpPr>
          <p:cNvPr id="2" name="标题 1"/>
          <p:cNvSpPr>
            <a:spLocks noGrp="1"/>
          </p:cNvSpPr>
          <p:nvPr>
            <p:ph type="ctrTitle" hasCustomPrompt="1"/>
            <p:custDataLst>
              <p:tags r:id="rId9"/>
            </p:custDataLst>
          </p:nvPr>
        </p:nvSpPr>
        <p:spPr>
          <a:xfrm>
            <a:off x="541509" y="1869884"/>
            <a:ext cx="6374422" cy="1241602"/>
          </a:xfrm>
          <a:noFill/>
        </p:spPr>
        <p:txBody>
          <a:bodyPr lIns="90000" tIns="46800" rIns="90000" bIns="46800" anchor="ctr">
            <a:normAutofit/>
          </a:bodyPr>
          <a:lstStyle>
            <a:lvl1pPr algn="ctr">
              <a:lnSpc>
                <a:spcPct val="130000"/>
              </a:lnSpc>
              <a:defRPr sz="6000" b="1" i="0" u="none" strike="noStrike" kern="1200" cap="none" spc="0" normalizeH="0" baseline="0">
                <a:solidFill>
                  <a:schemeClr val="bg1"/>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0"/>
            </p:custDataLst>
          </p:nvPr>
        </p:nvSpPr>
        <p:spPr>
          <a:xfrm>
            <a:off x="2104201" y="4259018"/>
            <a:ext cx="3249038" cy="814023"/>
          </a:xfrm>
        </p:spPr>
        <p:txBody>
          <a:bodyPr lIns="90000" tIns="46800" rIns="90000" bIns="46800">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4" name="日期占位符 3"/>
          <p:cNvSpPr>
            <a:spLocks noGrp="1"/>
          </p:cNvSpPr>
          <p:nvPr>
            <p:ph type="dt" sz="half" idx="10"/>
            <p:custDataLst>
              <p:tags r:id="rId11"/>
            </p:custDataLst>
          </p:nvPr>
        </p:nvSpPr>
        <p:spPr/>
        <p:txBody>
          <a:bodyPr lIns="90000" tIns="46800" rIns="90000" bIns="46800"/>
          <a:lstStyle/>
          <a:p>
            <a:fld id="{B69BDC93-F35E-4184-8C13-5DFEA23309CA}"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lIns="90000" tIns="46800" rIns="90000" bIns="46800"/>
          <a:lstStyle/>
          <a:p>
            <a:endParaRPr lang="zh-CN" altLang="en-US"/>
          </a:p>
        </p:txBody>
      </p:sp>
      <p:sp>
        <p:nvSpPr>
          <p:cNvPr id="6" name="灯片编号占位符 5"/>
          <p:cNvSpPr>
            <a:spLocks noGrp="1"/>
          </p:cNvSpPr>
          <p:nvPr>
            <p:ph type="sldNum" sz="quarter" idx="12"/>
            <p:custDataLst>
              <p:tags r:id="rId13"/>
            </p:custDataLst>
          </p:nvPr>
        </p:nvSpPr>
        <p:spPr/>
        <p:txBody>
          <a:bodyPr lIns="90000" tIns="46800" rIns="90000" bIns="46800"/>
          <a:lstStyle/>
          <a:p>
            <a:fld id="{3A77CCFB-EC99-466D-8D89-B91B1BE66B02}"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tx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702726" y="348239"/>
            <a:ext cx="10786548" cy="6161523"/>
            <a:chOff x="702726" y="348239"/>
            <a:chExt cx="10786548" cy="6161523"/>
          </a:xfrm>
        </p:grpSpPr>
        <p:cxnSp>
          <p:nvCxnSpPr>
            <p:cNvPr id="11" name="直接连接符 10"/>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userDrawn="1">
            <p:ph type="title"/>
            <p:custDataLst>
              <p:tags r:id="rId7"/>
            </p:custDataLst>
          </p:nvPr>
        </p:nvSpPr>
        <p:spPr>
          <a:xfrm>
            <a:off x="669882" y="443234"/>
            <a:ext cx="10852237" cy="441964"/>
          </a:xfrm>
        </p:spPr>
        <p:txBody>
          <a:bodyPr vert="horz" lIns="90000" tIns="46800" rIns="90000" bIns="46800" rtlCol="0" anchor="t" anchorCtr="0">
            <a:noAutofit/>
          </a:bodyPr>
          <a:lstStyle>
            <a:lvl1pPr marL="0" marR="0" algn="l" defTabSz="914400" rtl="0" eaLnBrk="1" fontAlgn="auto" latinLnBrk="0" hangingPunct="1">
              <a:lnSpc>
                <a:spcPct val="12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idx="1"/>
            <p:custDataLst>
              <p:tags r:id="rId8"/>
            </p:custDataLst>
          </p:nvPr>
        </p:nvSpPr>
        <p:spPr>
          <a:xfrm>
            <a:off x="669882" y="952508"/>
            <a:ext cx="10852237" cy="5388907"/>
          </a:xfrm>
        </p:spPr>
        <p:txBody>
          <a:bodyPr vert="horz" lIns="90000" tIns="46800" rIns="90000" bIns="4680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userDrawn="1">
            <p:ph type="dt" sz="half" idx="10"/>
            <p:custDataLst>
              <p:tags r:id="rId9"/>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userDrawn="1">
            <p:ph type="sldNum" sz="quarter" idx="12"/>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tx2"/>
        </a:solidFill>
        <a:effectLst/>
      </p:bgPr>
    </p:bg>
    <p:spTree>
      <p:nvGrpSpPr>
        <p:cNvPr id="1" name=""/>
        <p:cNvGrpSpPr/>
        <p:nvPr/>
      </p:nvGrpSpPr>
      <p:grpSpPr>
        <a:xfrm>
          <a:off x="0" y="0"/>
          <a:ext cx="0" cy="0"/>
          <a:chOff x="0" y="0"/>
          <a:chExt cx="0" cy="0"/>
        </a:xfrm>
      </p:grpSpPr>
      <p:sp>
        <p:nvSpPr>
          <p:cNvPr id="7" name="矩形 6"/>
          <p:cNvSpPr/>
          <p:nvPr>
            <p:custDataLst>
              <p:tags r:id="rId2"/>
            </p:custDataLst>
          </p:nvPr>
        </p:nvSpPr>
        <p:spPr>
          <a:xfrm>
            <a:off x="5260369" y="1640899"/>
            <a:ext cx="1671262" cy="228172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custDataLst>
              <p:tags r:id="rId3"/>
            </p:custDataLst>
          </p:nvPr>
        </p:nvCxnSpPr>
        <p:spPr>
          <a:xfrm flipV="1">
            <a:off x="2190627" y="5477109"/>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4"/>
            </p:custDataLst>
          </p:nvPr>
        </p:nvCxnSpPr>
        <p:spPr>
          <a:xfrm flipV="1">
            <a:off x="2276101" y="3930237"/>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5"/>
            </p:custDataLst>
          </p:nvPr>
        </p:nvCxnSpPr>
        <p:spPr>
          <a:xfrm rot="16200000">
            <a:off x="9197922" y="67399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6"/>
            </p:custDataLst>
          </p:nvPr>
        </p:nvCxnSpPr>
        <p:spPr>
          <a:xfrm rot="16200000">
            <a:off x="8773670" y="1257198"/>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 name="日期占位符 3"/>
          <p:cNvSpPr>
            <a:spLocks noGrp="1"/>
          </p:cNvSpPr>
          <p:nvPr>
            <p:ph type="dt" sz="half" idx="10"/>
            <p:custDataLst>
              <p:tags r:id="rId7"/>
            </p:custDataLst>
          </p:nvPr>
        </p:nvSpPr>
        <p:spPr/>
        <p:txBody>
          <a:bodyPr>
            <a:normAutofit/>
          </a:bodyPr>
          <a:lstStyle/>
          <a:p>
            <a:fld id="{B69BDC93-F35E-4184-8C13-5DFEA23309CA}"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normAutofit/>
          </a:bodyPr>
          <a:lstStyle/>
          <a:p>
            <a:endParaRPr lang="zh-CN" altLang="en-US"/>
          </a:p>
        </p:txBody>
      </p:sp>
      <p:sp>
        <p:nvSpPr>
          <p:cNvPr id="6" name="灯片编号占位符 5"/>
          <p:cNvSpPr>
            <a:spLocks noGrp="1"/>
          </p:cNvSpPr>
          <p:nvPr>
            <p:ph type="sldNum" sz="quarter" idx="12"/>
            <p:custDataLst>
              <p:tags r:id="rId9"/>
            </p:custDataLst>
          </p:nvPr>
        </p:nvSpPr>
        <p:spPr/>
        <p:txBody>
          <a:bodyPr>
            <a:normAutofit/>
          </a:bodyPr>
          <a:lstStyle/>
          <a:p>
            <a:fld id="{3A77CCFB-EC99-466D-8D89-B91B1BE66B02}" type="slidenum">
              <a:rPr lang="zh-CN" altLang="en-US" smtClean="0"/>
            </a:fld>
            <a:endParaRPr lang="zh-CN" altLang="en-US"/>
          </a:p>
        </p:txBody>
      </p:sp>
      <p:sp>
        <p:nvSpPr>
          <p:cNvPr id="2" name="标题 1"/>
          <p:cNvSpPr>
            <a:spLocks noGrp="1"/>
          </p:cNvSpPr>
          <p:nvPr>
            <p:ph type="title" hasCustomPrompt="1"/>
            <p:custDataLst>
              <p:tags r:id="rId10"/>
            </p:custDataLst>
          </p:nvPr>
        </p:nvSpPr>
        <p:spPr>
          <a:xfrm>
            <a:off x="3579742" y="4245939"/>
            <a:ext cx="5032516" cy="816955"/>
          </a:xfrm>
        </p:spPr>
        <p:txBody>
          <a:bodyPr anchor="b">
            <a:normAutofit/>
          </a:bodyPr>
          <a:lstStyle>
            <a:lvl1pPr algn="ctr">
              <a:lnSpc>
                <a:spcPct val="130000"/>
              </a:lnSpc>
              <a:defRPr sz="3600" b="0" u="none" strike="noStrike" kern="1200" cap="none" spc="0" normalizeH="0" baseline="0">
                <a:solidFill>
                  <a:schemeClr val="bg1"/>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16" name="文本占位符 15"/>
          <p:cNvSpPr>
            <a:spLocks noGrp="1"/>
          </p:cNvSpPr>
          <p:nvPr>
            <p:ph type="body" sz="quarter" idx="13"/>
            <p:custDataLst>
              <p:tags r:id="rId11"/>
            </p:custDataLst>
          </p:nvPr>
        </p:nvSpPr>
        <p:spPr>
          <a:xfrm>
            <a:off x="3579742" y="5119077"/>
            <a:ext cx="5032516" cy="927762"/>
          </a:xfrm>
        </p:spPr>
        <p:txBody>
          <a:bodyPr>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tx2"/>
        </a:soli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702726" y="348239"/>
            <a:ext cx="10786548" cy="6161523"/>
            <a:chOff x="702726" y="348239"/>
            <a:chExt cx="10786548" cy="6161523"/>
          </a:xfrm>
        </p:grpSpPr>
        <p:cxnSp>
          <p:nvCxnSpPr>
            <p:cNvPr id="12" name="直接连接符 11"/>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8"/>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9"/>
            </p:custDataLst>
          </p:nvPr>
        </p:nvSpPr>
        <p:spPr>
          <a:xfrm>
            <a:off x="6238877" y="952508"/>
            <a:ext cx="5283242" cy="5388907"/>
          </a:xfrm>
        </p:spPr>
        <p:txBody>
          <a:bodyPr>
            <a:noAutofit/>
          </a:bodyPr>
          <a:lstStyle>
            <a:lvl1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1pPr>
            <a:lvl2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2pPr>
            <a:lvl3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3pPr>
            <a:lvl4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4pPr>
            <a:lvl5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7" name="灯片编号占位符 6"/>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tx2"/>
        </a:solidFill>
        <a:effectLst/>
      </p:bgPr>
    </p:bg>
    <p:spTree>
      <p:nvGrpSpPr>
        <p:cNvPr id="1" name=""/>
        <p:cNvGrpSpPr/>
        <p:nvPr/>
      </p:nvGrpSpPr>
      <p:grpSpPr>
        <a:xfrm>
          <a:off x="0" y="0"/>
          <a:ext cx="0" cy="0"/>
          <a:chOff x="0" y="0"/>
          <a:chExt cx="0" cy="0"/>
        </a:xfrm>
      </p:grpSpPr>
      <p:grpSp>
        <p:nvGrpSpPr>
          <p:cNvPr id="13" name="组合 12"/>
          <p:cNvGrpSpPr/>
          <p:nvPr userDrawn="1">
            <p:custDataLst>
              <p:tags r:id="rId2"/>
            </p:custDataLst>
          </p:nvPr>
        </p:nvGrpSpPr>
        <p:grpSpPr>
          <a:xfrm>
            <a:off x="702726" y="348239"/>
            <a:ext cx="10786548" cy="6161523"/>
            <a:chOff x="702726" y="348239"/>
            <a:chExt cx="10786548" cy="6161523"/>
          </a:xfrm>
        </p:grpSpPr>
        <p:cxnSp>
          <p:nvCxnSpPr>
            <p:cNvPr id="14" name="直接连接符 13"/>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8"/>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20000"/>
              </a:lnSpc>
              <a:spcAft>
                <a:spcPts val="0"/>
              </a:spcAft>
              <a:buNone/>
              <a:defRPr sz="2000" b="0" u="none" strike="noStrike" kern="1200" cap="none" spc="0" normalizeH="0" baseline="0">
                <a:solidFill>
                  <a:schemeClr val="bg1"/>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9"/>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0"/>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20000"/>
              </a:lnSpc>
              <a:spcBef>
                <a:spcPts val="0"/>
              </a:spcBef>
              <a:spcAft>
                <a:spcPts val="0"/>
              </a:spcAft>
              <a:buFont typeface="Arial" panose="020B0604020202020204" pitchFamily="34" charset="0"/>
              <a:buNone/>
              <a:defRPr kumimoji="0" lang="zh-CN" altLang="en-US" sz="20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sym typeface="+mn-ea"/>
              </a:rPr>
              <a:t>单击此处编辑文本</a:t>
            </a:r>
            <a:endParaRPr dirty="0">
              <a:sym typeface="+mn-ea"/>
            </a:endParaRPr>
          </a:p>
        </p:txBody>
      </p:sp>
      <p:sp>
        <p:nvSpPr>
          <p:cNvPr id="6" name="内容占位符 5"/>
          <p:cNvSpPr>
            <a:spLocks noGrp="1"/>
          </p:cNvSpPr>
          <p:nvPr>
            <p:ph sz="quarter" idx="4"/>
            <p:custDataLst>
              <p:tags r:id="rId11"/>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2"/>
            </p:custDataLst>
          </p:nvPr>
        </p:nvSpPr>
        <p:spPr/>
        <p:txBody>
          <a:bodyPr/>
          <a:lstStyle>
            <a:lvl1pPr>
              <a:lnSpc>
                <a:spcPct val="120000"/>
              </a:lnSpc>
              <a:defRPr u="none" strike="noStrike" kern="1200" cap="none" spc="0" normalizeH="0">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3"/>
            </p:custDataLst>
          </p:nvPr>
        </p:nvSpPr>
        <p:spPr/>
        <p:txBody>
          <a:bodyPr/>
          <a:lstStyle>
            <a:lvl1pPr>
              <a:lnSpc>
                <a:spcPct val="120000"/>
              </a:lnSpc>
              <a:defRPr u="none" strike="noStrike" kern="1200" cap="none" spc="0" normalizeH="0">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14"/>
            </p:custDataLst>
          </p:nvPr>
        </p:nvSpPr>
        <p:spPr/>
        <p:txBody>
          <a:bodyPr/>
          <a:lstStyle>
            <a:lvl1pPr>
              <a:lnSpc>
                <a:spcPct val="120000"/>
              </a:lnSpc>
              <a:defRPr u="none" strike="noStrike" kern="1200" cap="none" spc="0" normalizeH="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0"/>
            <a:ext cx="12192000" cy="6858000"/>
            <a:chOff x="0" y="0"/>
            <a:chExt cx="12192000" cy="6858000"/>
          </a:xfrm>
        </p:grpSpPr>
        <p:sp>
          <p:nvSpPr>
            <p:cNvPr id="7" name="矩形 6"/>
            <p:cNvSpPr/>
            <p:nvPr>
              <p:custDataLst>
                <p:tags r:id="rId3"/>
              </p:custDataLst>
            </p:nvPr>
          </p:nvSpPr>
          <p:spPr>
            <a:xfrm>
              <a:off x="0" y="0"/>
              <a:ext cx="12192000" cy="6858000"/>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custDataLst>
                <p:tags r:id="rId4"/>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sp>
        <p:nvSpPr>
          <p:cNvPr id="10" name="任意多边形 8"/>
          <p:cNvSpPr/>
          <p:nvPr>
            <p:custDataLst>
              <p:tags r:id="rId5"/>
            </p:custDataLst>
          </p:nvPr>
        </p:nvSpPr>
        <p:spPr bwMode="auto">
          <a:xfrm rot="19761830">
            <a:off x="526312" y="4530100"/>
            <a:ext cx="572792" cy="572860"/>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accent2"/>
          </a:solidFill>
          <a:ln>
            <a:noFill/>
          </a:ln>
          <a:effectLst>
            <a:outerShdw dist="76200" dir="5400000" algn="ctr" rotWithShape="0">
              <a:schemeClr val="tx1">
                <a:alpha val="39000"/>
              </a:schemeClr>
            </a:outerShdw>
          </a:effectLst>
        </p:spPr>
        <p:txBody>
          <a:bodyPr anchor="ctr"/>
          <a:lstStyle/>
          <a:p>
            <a:endParaRPr lang="zh-CN" altLang="en-US"/>
          </a:p>
        </p:txBody>
      </p:sp>
      <p:sp>
        <p:nvSpPr>
          <p:cNvPr id="11" name="任意多边形 9"/>
          <p:cNvSpPr/>
          <p:nvPr>
            <p:custDataLst>
              <p:tags r:id="rId6"/>
            </p:custDataLst>
          </p:nvPr>
        </p:nvSpPr>
        <p:spPr bwMode="auto">
          <a:xfrm>
            <a:off x="865555" y="2264380"/>
            <a:ext cx="1892835" cy="1893059"/>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12" name="任意多边形 10"/>
          <p:cNvSpPr/>
          <p:nvPr>
            <p:custDataLst>
              <p:tags r:id="rId7"/>
            </p:custDataLst>
          </p:nvPr>
        </p:nvSpPr>
        <p:spPr bwMode="auto">
          <a:xfrm rot="1098683">
            <a:off x="1184477" y="3669548"/>
            <a:ext cx="1254993" cy="1255141"/>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3" name="任意多边形 11"/>
          <p:cNvSpPr/>
          <p:nvPr>
            <p:custDataLst>
              <p:tags r:id="rId8"/>
            </p:custDataLst>
          </p:nvPr>
        </p:nvSpPr>
        <p:spPr bwMode="auto">
          <a:xfrm rot="18092322">
            <a:off x="2306246" y="2653252"/>
            <a:ext cx="1255141" cy="1254993"/>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accent2"/>
          </a:solidFill>
          <a:ln>
            <a:noFill/>
          </a:ln>
          <a:effectLst>
            <a:outerShdw dist="76200" dir="5400000" algn="ctr" rotWithShape="0">
              <a:schemeClr val="tx1">
                <a:alpha val="39000"/>
              </a:schemeClr>
            </a:outerShdw>
          </a:effectLst>
        </p:spPr>
        <p:txBody>
          <a:bodyPr anchor="ctr"/>
          <a:lstStyle/>
          <a:p>
            <a:endParaRPr lang="zh-CN" altLang="en-US"/>
          </a:p>
        </p:txBody>
      </p:sp>
      <p:sp>
        <p:nvSpPr>
          <p:cNvPr id="14" name="任意多边形 12"/>
          <p:cNvSpPr/>
          <p:nvPr>
            <p:custDataLst>
              <p:tags r:id="rId9"/>
            </p:custDataLst>
          </p:nvPr>
        </p:nvSpPr>
        <p:spPr bwMode="auto">
          <a:xfrm rot="19761830">
            <a:off x="1130376" y="1663981"/>
            <a:ext cx="985617" cy="985734"/>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5" name="任意多边形 13"/>
          <p:cNvSpPr/>
          <p:nvPr>
            <p:custDataLst>
              <p:tags r:id="rId10"/>
            </p:custDataLst>
          </p:nvPr>
        </p:nvSpPr>
        <p:spPr bwMode="auto">
          <a:xfrm>
            <a:off x="136513" y="1843155"/>
            <a:ext cx="702931" cy="703014"/>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6" name="任意多边形 14"/>
          <p:cNvSpPr/>
          <p:nvPr>
            <p:custDataLst>
              <p:tags r:id="rId11"/>
            </p:custDataLst>
          </p:nvPr>
        </p:nvSpPr>
        <p:spPr bwMode="auto">
          <a:xfrm rot="2163937">
            <a:off x="-289057" y="2747273"/>
            <a:ext cx="978401" cy="985734"/>
          </a:xfrm>
          <a:custGeom>
            <a:avLst/>
            <a:gdLst>
              <a:gd name="connsiteX0" fmla="*/ 89354 w 978401"/>
              <a:gd name="connsiteY0" fmla="*/ 37412 h 985734"/>
              <a:gd name="connsiteX1" fmla="*/ 211817 w 978401"/>
              <a:gd name="connsiteY1" fmla="*/ 0 h 985734"/>
              <a:gd name="connsiteX2" fmla="*/ 759368 w 978401"/>
              <a:gd name="connsiteY2" fmla="*/ 0 h 985734"/>
              <a:gd name="connsiteX3" fmla="*/ 978401 w 978401"/>
              <a:gd name="connsiteY3" fmla="*/ 219059 h 985734"/>
              <a:gd name="connsiteX4" fmla="*/ 978401 w 978401"/>
              <a:gd name="connsiteY4" fmla="*/ 766675 h 985734"/>
              <a:gd name="connsiteX5" fmla="*/ 759368 w 978401"/>
              <a:gd name="connsiteY5" fmla="*/ 985734 h 985734"/>
              <a:gd name="connsiteX6" fmla="*/ 584399 w 978401"/>
              <a:gd name="connsiteY6" fmla="*/ 985734 h 985734"/>
              <a:gd name="connsiteX7" fmla="*/ 492029 w 978401"/>
              <a:gd name="connsiteY7" fmla="*/ 858903 h 985734"/>
              <a:gd name="connsiteX8" fmla="*/ 688916 w 978401"/>
              <a:gd name="connsiteY8" fmla="*/ 858903 h 985734"/>
              <a:gd name="connsiteX9" fmla="*/ 851585 w 978401"/>
              <a:gd name="connsiteY9" fmla="*/ 696215 h 985734"/>
              <a:gd name="connsiteX10" fmla="*/ 851585 w 978401"/>
              <a:gd name="connsiteY10" fmla="*/ 289519 h 985734"/>
              <a:gd name="connsiteX11" fmla="*/ 688916 w 978401"/>
              <a:gd name="connsiteY11" fmla="*/ 126831 h 985734"/>
              <a:gd name="connsiteX12" fmla="*/ 282269 w 978401"/>
              <a:gd name="connsiteY12" fmla="*/ 126831 h 985734"/>
              <a:gd name="connsiteX13" fmla="*/ 119600 w 978401"/>
              <a:gd name="connsiteY13" fmla="*/ 289519 h 985734"/>
              <a:gd name="connsiteX14" fmla="*/ 119600 w 978401"/>
              <a:gd name="connsiteY14" fmla="*/ 347530 h 985734"/>
              <a:gd name="connsiteX15" fmla="*/ 0 w 978401"/>
              <a:gd name="connsiteY15" fmla="*/ 183312 h 985734"/>
              <a:gd name="connsiteX16" fmla="*/ 9997 w 978401"/>
              <a:gd name="connsiteY16" fmla="*/ 133792 h 985734"/>
              <a:gd name="connsiteX17" fmla="*/ 89354 w 978401"/>
              <a:gd name="connsiteY17" fmla="*/ 37412 h 98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8401" h="985734">
                <a:moveTo>
                  <a:pt x="89354" y="37412"/>
                </a:moveTo>
                <a:cubicBezTo>
                  <a:pt x="124312" y="13792"/>
                  <a:pt x="166454" y="0"/>
                  <a:pt x="211817" y="0"/>
                </a:cubicBezTo>
                <a:lnTo>
                  <a:pt x="759368" y="0"/>
                </a:lnTo>
                <a:cubicBezTo>
                  <a:pt x="880336" y="0"/>
                  <a:pt x="978401" y="98077"/>
                  <a:pt x="978401" y="219059"/>
                </a:cubicBezTo>
                <a:lnTo>
                  <a:pt x="978401" y="766675"/>
                </a:lnTo>
                <a:cubicBezTo>
                  <a:pt x="978401" y="887658"/>
                  <a:pt x="880336" y="985734"/>
                  <a:pt x="759368" y="985734"/>
                </a:cubicBezTo>
                <a:lnTo>
                  <a:pt x="584399" y="985734"/>
                </a:lnTo>
                <a:lnTo>
                  <a:pt x="492029" y="858903"/>
                </a:lnTo>
                <a:lnTo>
                  <a:pt x="688916" y="858903"/>
                </a:lnTo>
                <a:cubicBezTo>
                  <a:pt x="778756" y="858903"/>
                  <a:pt x="851585" y="786065"/>
                  <a:pt x="851585" y="696215"/>
                </a:cubicBezTo>
                <a:lnTo>
                  <a:pt x="851585" y="289519"/>
                </a:lnTo>
                <a:cubicBezTo>
                  <a:pt x="851585" y="199669"/>
                  <a:pt x="778756" y="126831"/>
                  <a:pt x="688916" y="126831"/>
                </a:cubicBezTo>
                <a:lnTo>
                  <a:pt x="282269" y="126831"/>
                </a:lnTo>
                <a:cubicBezTo>
                  <a:pt x="192429" y="126831"/>
                  <a:pt x="119600" y="199669"/>
                  <a:pt x="119600" y="289519"/>
                </a:cubicBezTo>
                <a:lnTo>
                  <a:pt x="119600" y="347530"/>
                </a:lnTo>
                <a:lnTo>
                  <a:pt x="0" y="183312"/>
                </a:lnTo>
                <a:lnTo>
                  <a:pt x="9997" y="133792"/>
                </a:lnTo>
                <a:cubicBezTo>
                  <a:pt x="26622" y="94480"/>
                  <a:pt x="54396" y="61032"/>
                  <a:pt x="89354" y="37412"/>
                </a:cubicBezTo>
                <a:close/>
              </a:path>
            </a:pathLst>
          </a:custGeom>
          <a:solidFill>
            <a:schemeClr val="accent2"/>
          </a:solidFill>
          <a:ln>
            <a:noFill/>
          </a:ln>
          <a:effectLst>
            <a:outerShdw dist="76200" dir="5400000" algn="ctr" rotWithShape="0">
              <a:schemeClr val="tx1">
                <a:alpha val="39000"/>
              </a:schemeClr>
            </a:outerShdw>
          </a:effectLst>
        </p:spPr>
        <p:txBody>
          <a:bodyPr wrap="square" anchor="ctr">
            <a:noAutofit/>
          </a:bodyPr>
          <a:lstStyle/>
          <a:p>
            <a:endParaRPr lang="zh-CN" altLang="en-US"/>
          </a:p>
        </p:txBody>
      </p:sp>
      <p:sp>
        <p:nvSpPr>
          <p:cNvPr id="17" name="任意多边形 15"/>
          <p:cNvSpPr/>
          <p:nvPr>
            <p:custDataLst>
              <p:tags r:id="rId12"/>
            </p:custDataLst>
          </p:nvPr>
        </p:nvSpPr>
        <p:spPr bwMode="auto">
          <a:xfrm rot="19761830">
            <a:off x="2687328" y="4012750"/>
            <a:ext cx="735443" cy="735531"/>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8" name="任意多边形 16"/>
          <p:cNvSpPr/>
          <p:nvPr>
            <p:custDataLst>
              <p:tags r:id="rId13"/>
            </p:custDataLst>
          </p:nvPr>
        </p:nvSpPr>
        <p:spPr bwMode="auto">
          <a:xfrm rot="17875787">
            <a:off x="3755002" y="3473863"/>
            <a:ext cx="479733" cy="479677"/>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19" name="任意多边形 17"/>
          <p:cNvSpPr/>
          <p:nvPr>
            <p:custDataLst>
              <p:tags r:id="rId14"/>
            </p:custDataLst>
          </p:nvPr>
        </p:nvSpPr>
        <p:spPr bwMode="auto">
          <a:xfrm rot="617521">
            <a:off x="331164" y="4876161"/>
            <a:ext cx="863065" cy="863167"/>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20" name="任意多边形 18"/>
          <p:cNvSpPr/>
          <p:nvPr>
            <p:custDataLst>
              <p:tags r:id="rId15"/>
            </p:custDataLst>
          </p:nvPr>
        </p:nvSpPr>
        <p:spPr bwMode="auto">
          <a:xfrm rot="17875787">
            <a:off x="115927" y="3953840"/>
            <a:ext cx="577705" cy="577638"/>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2" name="标题 1"/>
          <p:cNvSpPr>
            <a:spLocks noGrp="1"/>
          </p:cNvSpPr>
          <p:nvPr userDrawn="1">
            <p:ph type="title"/>
            <p:custDataLst>
              <p:tags r:id="rId16"/>
            </p:custDataLst>
          </p:nvPr>
        </p:nvSpPr>
        <p:spPr>
          <a:xfrm>
            <a:off x="4762500" y="660102"/>
            <a:ext cx="6548100"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8"/>
            </p:custDataLst>
          </p:nvPr>
        </p:nvSpPr>
        <p:spPr/>
        <p:txBody>
          <a:bodyPr/>
          <a:lstStyle/>
          <a:p>
            <a:endParaRPr lang="zh-CN" altLang="en-US"/>
          </a:p>
        </p:txBody>
      </p:sp>
      <p:sp>
        <p:nvSpPr>
          <p:cNvPr id="5" name="灯片编号占位符 4"/>
          <p:cNvSpPr>
            <a:spLocks noGrp="1"/>
          </p:cNvSpPr>
          <p:nvPr userDrawn="1">
            <p:ph type="sldNum" sz="quarter" idx="12"/>
            <p:custDataLst>
              <p:tags r:id="rId1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tx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tx2"/>
        </a:solidFill>
        <a:effectLst/>
      </p:bgPr>
    </p:bg>
    <p:spTree>
      <p:nvGrpSpPr>
        <p:cNvPr id="1" name=""/>
        <p:cNvGrpSpPr/>
        <p:nvPr/>
      </p:nvGrpSpPr>
      <p:grpSpPr>
        <a:xfrm>
          <a:off x="0" y="0"/>
          <a:ext cx="0" cy="0"/>
          <a:chOff x="0" y="0"/>
          <a:chExt cx="0" cy="0"/>
        </a:xfrm>
      </p:grpSpPr>
      <p:grpSp>
        <p:nvGrpSpPr>
          <p:cNvPr id="18" name="组合 17"/>
          <p:cNvGrpSpPr/>
          <p:nvPr userDrawn="1">
            <p:custDataLst>
              <p:tags r:id="rId2"/>
            </p:custDataLst>
          </p:nvPr>
        </p:nvGrpSpPr>
        <p:grpSpPr>
          <a:xfrm>
            <a:off x="702726" y="348239"/>
            <a:ext cx="10786548" cy="6161523"/>
            <a:chOff x="702726" y="348239"/>
            <a:chExt cx="10786548" cy="6161523"/>
          </a:xfrm>
        </p:grpSpPr>
        <p:cxnSp>
          <p:nvCxnSpPr>
            <p:cNvPr id="19" name="直接连接符 18"/>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20000"/>
              </a:lnSpc>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8"/>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2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9"/>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10"/>
            </p:custDataLst>
          </p:nvPr>
        </p:nvSpPr>
        <p:spPr/>
        <p:txBody>
          <a:bodyPr/>
          <a:lstStyle>
            <a:lvl1pPr>
              <a:defRPr u="none" strike="noStrike" kern="1200" cap="none" spc="0" normalizeH="0">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1"/>
            </p:custDataLst>
          </p:nvPr>
        </p:nvSpPr>
        <p:spPr/>
        <p:txBody>
          <a:bodyPr/>
          <a:lstStyle>
            <a:lvl1pPr>
              <a:defRPr u="none" strike="noStrike" kern="1200" cap="none" spc="0" normalizeH="0">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12"/>
            </p:custDataLst>
          </p:nvPr>
        </p:nvSpPr>
        <p:spPr/>
        <p:txBody>
          <a:bodyPr/>
          <a:lstStyle>
            <a:lvl1pPr>
              <a:defRPr u="none" strike="noStrike" kern="1200" cap="none" spc="0" normalizeH="0">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sp>
        <p:nvSpPr>
          <p:cNvPr id="17" name="矩形 16"/>
          <p:cNvSpPr/>
          <p:nvPr userDrawn="1">
            <p:custDataLst>
              <p:tags r:id="rId2"/>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2" name="组合 11"/>
          <p:cNvGrpSpPr/>
          <p:nvPr userDrawn="1">
            <p:custDataLst>
              <p:tags r:id="rId3"/>
            </p:custDataLst>
          </p:nvPr>
        </p:nvGrpSpPr>
        <p:grpSpPr>
          <a:xfrm>
            <a:off x="702726" y="348239"/>
            <a:ext cx="10786548" cy="6161523"/>
            <a:chOff x="702726" y="348239"/>
            <a:chExt cx="10786548" cy="6161523"/>
          </a:xfrm>
        </p:grpSpPr>
        <p:cxnSp>
          <p:nvCxnSpPr>
            <p:cNvPr id="13" name="直接连接符 12"/>
            <p:cNvCxnSpPr/>
            <p:nvPr userDrawn="1">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20000"/>
              </a:lnSpc>
              <a:spcAft>
                <a:spcPts val="0"/>
              </a:spcAft>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1pPr>
            <a:lvl2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2pPr>
            <a:lvl3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3pPr>
            <a:lvl4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4pPr>
            <a:lvl5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sp>
        <p:nvSpPr>
          <p:cNvPr id="17" name="矩形 16"/>
          <p:cNvSpPr/>
          <p:nvPr userDrawn="1">
            <p:custDataLst>
              <p:tags r:id="rId2"/>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2" name="组合 11"/>
          <p:cNvGrpSpPr/>
          <p:nvPr userDrawn="1">
            <p:custDataLst>
              <p:tags r:id="rId3"/>
            </p:custDataLst>
          </p:nvPr>
        </p:nvGrpSpPr>
        <p:grpSpPr>
          <a:xfrm>
            <a:off x="702726" y="348239"/>
            <a:ext cx="10786548" cy="6161523"/>
            <a:chOff x="702726" y="348239"/>
            <a:chExt cx="10786548" cy="6161523"/>
          </a:xfrm>
        </p:grpSpPr>
        <p:cxnSp>
          <p:nvCxnSpPr>
            <p:cNvPr id="13" name="直接连接符 12"/>
            <p:cNvCxnSpPr/>
            <p:nvPr userDrawn="1">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3" name="日期占位符 2"/>
          <p:cNvSpPr>
            <a:spLocks noGrp="1"/>
          </p:cNvSpPr>
          <p:nvPr>
            <p:ph type="dt" sz="half" idx="10"/>
            <p:custDataLst>
              <p:tags r:id="rId8"/>
            </p:custDataLst>
          </p:nvPr>
        </p:nvSpPr>
        <p:spPr/>
        <p:txBody>
          <a:bodyPr/>
          <a:lstStyle>
            <a:lvl1pPr>
              <a:defRPr u="none" strike="noStrike" kern="1200" cap="none" spc="0" normalizeH="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u="none" strike="noStrike" kern="1200" cap="none" spc="0" normalizeH="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u="none" strike="noStrike" kern="1200" cap="none" spc="0" normalizeH="0">
                <a:latin typeface="Arial" panose="020B0604020202020204" pitchFamily="34" charset="0"/>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lvl1pPr>
              <a:defRPr u="none" strike="noStrike" kern="1200" cap="none" spc="0" normalizeH="0">
                <a:solidFill>
                  <a:schemeClr val="bg1"/>
                </a:solidFill>
                <a:latin typeface="Arial" panose="020B0604020202020204" pitchFamily="34" charset="0"/>
                <a:ea typeface="微软雅黑" panose="020B0503020204020204" charset="-122"/>
              </a:defRPr>
            </a:lvl1pPr>
            <a:lvl2pPr>
              <a:defRPr u="none" strike="noStrike" kern="1200" cap="none" spc="0" normalizeH="0">
                <a:solidFill>
                  <a:schemeClr val="bg1"/>
                </a:solidFill>
                <a:latin typeface="Arial" panose="020B0604020202020204" pitchFamily="34" charset="0"/>
                <a:ea typeface="微软雅黑" panose="020B0503020204020204" charset="-122"/>
              </a:defRPr>
            </a:lvl2pPr>
            <a:lvl3pPr>
              <a:defRPr u="none" strike="noStrike" kern="1200" cap="none" spc="0" normalizeH="0">
                <a:solidFill>
                  <a:schemeClr val="bg1"/>
                </a:solidFill>
                <a:latin typeface="Arial" panose="020B0604020202020204" pitchFamily="34" charset="0"/>
                <a:ea typeface="微软雅黑" panose="020B0503020204020204" charset="-122"/>
              </a:defRPr>
            </a:lvl3pPr>
            <a:lvl4pPr>
              <a:defRPr u="none" strike="noStrike" kern="1200" cap="none" spc="0" normalizeH="0">
                <a:solidFill>
                  <a:schemeClr val="bg1"/>
                </a:solidFill>
                <a:latin typeface="Arial" panose="020B0604020202020204" pitchFamily="34" charset="0"/>
                <a:ea typeface="微软雅黑" panose="020B0503020204020204" charset="-122"/>
              </a:defRPr>
            </a:lvl4pPr>
            <a:lvl5pPr>
              <a:defRPr u="none" strike="noStrike" kern="1200" cap="none" spc="0" normalizeH="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Pr>
        <a:solidFill>
          <a:schemeClr val="tx2"/>
        </a:solidFill>
        <a:effectLst/>
      </p:bgPr>
    </p:bg>
    <p:spTree>
      <p:nvGrpSpPr>
        <p:cNvPr id="1" name=""/>
        <p:cNvGrpSpPr/>
        <p:nvPr/>
      </p:nvGrpSpPr>
      <p:grpSpPr>
        <a:xfrm>
          <a:off x="0" y="0"/>
          <a:ext cx="0" cy="0"/>
          <a:chOff x="0" y="0"/>
          <a:chExt cx="0" cy="0"/>
        </a:xfrm>
      </p:grpSpPr>
      <p:sp>
        <p:nvSpPr>
          <p:cNvPr id="6" name="矩形 5"/>
          <p:cNvSpPr/>
          <p:nvPr>
            <p:custDataLst>
              <p:tags r:id="rId2"/>
            </p:custDataLst>
          </p:nvPr>
        </p:nvSpPr>
        <p:spPr>
          <a:xfrm>
            <a:off x="4471481" y="1211094"/>
            <a:ext cx="3249038" cy="443581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文本框 6"/>
          <p:cNvSpPr txBox="1"/>
          <p:nvPr>
            <p:custDataLst>
              <p:tags r:id="rId3"/>
            </p:custDataLst>
          </p:nvPr>
        </p:nvSpPr>
        <p:spPr>
          <a:xfrm>
            <a:off x="3379177" y="2397040"/>
            <a:ext cx="5433646" cy="646331"/>
          </a:xfrm>
          <a:prstGeom prst="rect">
            <a:avLst/>
          </a:prstGeom>
          <a:noFill/>
        </p:spPr>
        <p:txBody>
          <a:bodyPr wrap="square" rtlCol="0">
            <a:spAutoFit/>
          </a:bodyPr>
          <a:lstStyle/>
          <a:p>
            <a:pPr lvl="0" algn="ctr"/>
            <a:endParaRPr lang="en-US" altLang="zh-CN" sz="3600" b="1" dirty="0">
              <a:solidFill>
                <a:prstClr val="white"/>
              </a:solidFill>
              <a:latin typeface="微软雅黑" panose="020B0503020204020204" charset="-122"/>
              <a:ea typeface="微软雅黑" panose="020B0503020204020204" charset="-122"/>
            </a:endParaRPr>
          </a:p>
        </p:txBody>
      </p:sp>
      <p:cxnSp>
        <p:nvCxnSpPr>
          <p:cNvPr id="8" name="直接连接符 7"/>
          <p:cNvCxnSpPr/>
          <p:nvPr>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Freeform 5"/>
          <p:cNvSpPr>
            <a:spLocks noEditPoints="1"/>
          </p:cNvSpPr>
          <p:nvPr>
            <p:custDataLst>
              <p:tags r:id="rId8"/>
            </p:custDataLst>
          </p:nvPr>
        </p:nvSpPr>
        <p:spPr bwMode="auto">
          <a:xfrm>
            <a:off x="5792787" y="3513084"/>
            <a:ext cx="606425" cy="461962"/>
          </a:xfrm>
          <a:custGeom>
            <a:avLst/>
            <a:gdLst>
              <a:gd name="T0" fmla="*/ 176 w 382"/>
              <a:gd name="T1" fmla="*/ 0 h 291"/>
              <a:gd name="T2" fmla="*/ 81 w 382"/>
              <a:gd name="T3" fmla="*/ 291 h 291"/>
              <a:gd name="T4" fmla="*/ 0 w 382"/>
              <a:gd name="T5" fmla="*/ 291 h 291"/>
              <a:gd name="T6" fmla="*/ 70 w 382"/>
              <a:gd name="T7" fmla="*/ 0 h 291"/>
              <a:gd name="T8" fmla="*/ 176 w 382"/>
              <a:gd name="T9" fmla="*/ 0 h 291"/>
              <a:gd name="T10" fmla="*/ 382 w 382"/>
              <a:gd name="T11" fmla="*/ 0 h 291"/>
              <a:gd name="T12" fmla="*/ 287 w 382"/>
              <a:gd name="T13" fmla="*/ 291 h 291"/>
              <a:gd name="T14" fmla="*/ 206 w 382"/>
              <a:gd name="T15" fmla="*/ 291 h 291"/>
              <a:gd name="T16" fmla="*/ 276 w 382"/>
              <a:gd name="T17" fmla="*/ 0 h 291"/>
              <a:gd name="T18" fmla="*/ 382 w 382"/>
              <a:gd name="T1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291">
                <a:moveTo>
                  <a:pt x="176" y="0"/>
                </a:moveTo>
                <a:lnTo>
                  <a:pt x="81" y="291"/>
                </a:lnTo>
                <a:lnTo>
                  <a:pt x="0" y="291"/>
                </a:lnTo>
                <a:lnTo>
                  <a:pt x="70" y="0"/>
                </a:lnTo>
                <a:lnTo>
                  <a:pt x="176" y="0"/>
                </a:lnTo>
                <a:close/>
                <a:moveTo>
                  <a:pt x="382" y="0"/>
                </a:moveTo>
                <a:lnTo>
                  <a:pt x="287" y="291"/>
                </a:lnTo>
                <a:lnTo>
                  <a:pt x="206" y="291"/>
                </a:lnTo>
                <a:lnTo>
                  <a:pt x="276" y="0"/>
                </a:lnTo>
                <a:lnTo>
                  <a:pt x="382" y="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 name="标题 1"/>
          <p:cNvSpPr>
            <a:spLocks noGrp="1"/>
          </p:cNvSpPr>
          <p:nvPr>
            <p:ph type="title" hasCustomPrompt="1"/>
            <p:custDataLst>
              <p:tags r:id="rId9"/>
            </p:custDataLst>
          </p:nvPr>
        </p:nvSpPr>
        <p:spPr>
          <a:xfrm>
            <a:off x="3379177" y="2123768"/>
            <a:ext cx="5433646" cy="1177484"/>
          </a:xfrm>
        </p:spPr>
        <p:txBody>
          <a:bodyPr anchor="ctr">
            <a:noAutofit/>
          </a:bodyPr>
          <a:lstStyle>
            <a:lvl1pPr algn="ctr">
              <a:lnSpc>
                <a:spcPct val="130000"/>
              </a:lnSpc>
              <a:defRPr sz="6000" b="1" u="none" strike="noStrike" kern="1200" cap="none" spc="0" normalizeH="0" baseline="0">
                <a:solidFill>
                  <a:schemeClr val="bg1"/>
                </a:solidFill>
                <a:uFillTx/>
                <a:latin typeface="Arial" panose="020B0604020202020204" pitchFamily="34" charset="0"/>
                <a:ea typeface="汉仪旗黑-85S" panose="00020600040101010101" pitchFamily="18" charset="-122"/>
                <a:cs typeface="Arial" panose="020B0604020202020204" pitchFamily="34" charset="0"/>
              </a:defRPr>
            </a:lvl1pPr>
          </a:lstStyle>
          <a:p>
            <a:r>
              <a:rPr lang="zh-CN" altLang="en-US" dirty="0"/>
              <a:t>编辑标题</a:t>
            </a:r>
            <a:endParaRPr lang="zh-CN" altLang="en-US" dirty="0"/>
          </a:p>
        </p:txBody>
      </p:sp>
      <p:sp>
        <p:nvSpPr>
          <p:cNvPr id="3" name="日期占位符 2"/>
          <p:cNvSpPr>
            <a:spLocks noGrp="1"/>
          </p:cNvSpPr>
          <p:nvPr>
            <p:ph type="dt" sz="half" idx="10"/>
            <p:custDataLst>
              <p:tags r:id="rId10"/>
            </p:custDataLst>
          </p:nvPr>
        </p:nvSpPr>
        <p:spPr/>
        <p:txBody>
          <a:bodyPr/>
          <a:lstStyle/>
          <a:p>
            <a:fld id="{B69BDC93-F35E-4184-8C13-5DFEA23309CA}"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a:lstStyle/>
          <a:p>
            <a:endParaRPr lang="zh-CN" altLang="en-US"/>
          </a:p>
        </p:txBody>
      </p:sp>
      <p:sp>
        <p:nvSpPr>
          <p:cNvPr id="5" name="灯片编号占位符 4"/>
          <p:cNvSpPr>
            <a:spLocks noGrp="1"/>
          </p:cNvSpPr>
          <p:nvPr>
            <p:ph type="sldNum" sz="quarter" idx="12"/>
            <p:custDataLst>
              <p:tags r:id="rId12"/>
            </p:custDataLst>
          </p:nvPr>
        </p:nvSpPr>
        <p:spPr/>
        <p:txBody>
          <a:bodyPr/>
          <a:lstStyle/>
          <a:p>
            <a:fld id="{3A77CCFB-EC99-466D-8D89-B91B1BE66B02}" type="slidenum">
              <a:rPr lang="zh-CN" altLang="en-US" smtClean="0"/>
            </a:fld>
            <a:endParaRPr lang="zh-CN" altLang="en-US"/>
          </a:p>
        </p:txBody>
      </p:sp>
      <p:sp>
        <p:nvSpPr>
          <p:cNvPr id="15" name="文本占位符 14"/>
          <p:cNvSpPr>
            <a:spLocks noGrp="1"/>
          </p:cNvSpPr>
          <p:nvPr>
            <p:ph type="body" sz="quarter" idx="13" hasCustomPrompt="1"/>
            <p:custDataLst>
              <p:tags r:id="rId13"/>
            </p:custDataLst>
          </p:nvPr>
        </p:nvSpPr>
        <p:spPr>
          <a:xfrm>
            <a:off x="4471482" y="4259018"/>
            <a:ext cx="3249038" cy="814023"/>
          </a:xfrm>
        </p:spPr>
        <p:txBody>
          <a:bodyPr>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stStyle>
          <a:p>
            <a:pPr lvl="0"/>
            <a:r>
              <a:rPr lang="zh-CN" altLang="en-US" dirty="0"/>
              <a:t>单击此处编辑副标题</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a:defRPr u="none" strike="noStrike" kern="1200" cap="none" spc="0" normalizeH="0" baseline="0">
                <a:solidFill>
                  <a:schemeClr val="accent1"/>
                </a:solidFill>
                <a:uFillTx/>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cxnSp>
        <p:nvCxnSpPr>
          <p:cNvPr id="9" name="直接连接符 8"/>
          <p:cNvCxnSpPr/>
          <p:nvPr userDrawn="1">
            <p:custDataLst>
              <p:tags r:id="rId6"/>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7"/>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custDataLst>
              <p:tags r:id="rId8"/>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9"/>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6" name="矩形 15"/>
          <p:cNvSpPr/>
          <p:nvPr userDrawn="1">
            <p:custDataLst>
              <p:tags r:id="rId2"/>
            </p:custDataLst>
          </p:nvPr>
        </p:nvSpPr>
        <p:spPr>
          <a:xfrm>
            <a:off x="361950" y="285750"/>
            <a:ext cx="11546840" cy="6269355"/>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cxnSp>
        <p:nvCxnSpPr>
          <p:cNvPr id="11" name="直接连接符 10"/>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4"/>
            </p:custDataLst>
          </p:nvPr>
        </p:nvCxnSpPr>
        <p:spPr>
          <a:xfrm flipV="1">
            <a:off x="788670"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rot="16200000">
            <a:off x="9298940" y="956945"/>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6"/>
            </p:custDataLst>
          </p:nvPr>
        </p:nvCxnSpPr>
        <p:spPr>
          <a:xfrm rot="16200000">
            <a:off x="10262235" y="287655"/>
            <a:ext cx="1167130" cy="128841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hasCustomPrompt="1"/>
            <p:custDataLst>
              <p:tags r:id="rId7"/>
            </p:custDataLst>
          </p:nvPr>
        </p:nvSpPr>
        <p:spPr>
          <a:xfrm>
            <a:off x="1281600" y="1249200"/>
            <a:ext cx="9626400" cy="723600"/>
          </a:xfrm>
        </p:spPr>
        <p:txBody>
          <a:bodyPr anchor="ctr"/>
          <a:lstStyle>
            <a:lvl1pPr>
              <a:defRPr sz="32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8"/>
            </p:custDataLst>
          </p:nvPr>
        </p:nvSpPr>
        <p:spPr>
          <a:xfrm>
            <a:off x="1281113" y="2163600"/>
            <a:ext cx="9626600" cy="3445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9"/>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latin typeface="微软雅黑" panose="020B0503020204020204" charset="-122"/>
              <a:ea typeface="微软雅黑" panose="020B0503020204020204" charset="-122"/>
              <a:sym typeface="+mn-ea"/>
            </a:endParaRPr>
          </a:p>
        </p:txBody>
      </p:sp>
      <p:cxnSp>
        <p:nvCxnSpPr>
          <p:cNvPr id="14" name="直接连接符 13"/>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hasCustomPrompt="1"/>
            <p:custDataLst>
              <p:tags r:id="rId7"/>
            </p:custDataLst>
          </p:nvPr>
        </p:nvSpPr>
        <p:spPr>
          <a:xfrm>
            <a:off x="583200" y="770400"/>
            <a:ext cx="3960000" cy="882000"/>
          </a:xfrm>
        </p:spPr>
        <p:txBody>
          <a:bodyPr anchor="ctr"/>
          <a:lstStyle>
            <a:lvl1pPr>
              <a:defRPr sz="36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586800" y="1764000"/>
            <a:ext cx="3956400" cy="4093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5101200" y="769938"/>
            <a:ext cx="6480000" cy="5087937"/>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cxnSp>
        <p:nvCxnSpPr>
          <p:cNvPr id="15" name="直接连接符 14"/>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custDataLst>
              <p:tags r:id="rId7"/>
            </p:custDataLst>
          </p:nvPr>
        </p:nvSpPr>
        <p:spPr>
          <a:xfrm>
            <a:off x="612000" y="781200"/>
            <a:ext cx="10976400" cy="626400"/>
          </a:xfrm>
        </p:spPr>
        <p:txBody>
          <a:bodyPr anchor="ctr"/>
          <a:lstStyle>
            <a:lvl1pPr algn="ctr">
              <a:defRPr sz="36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612000" y="1659600"/>
            <a:ext cx="10975975" cy="828000"/>
          </a:xfrm>
        </p:spPr>
        <p:txBody>
          <a:bodyPr/>
          <a:lstStyle>
            <a:lvl1pPr algn="ct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2"/>
            </p:custDataLst>
          </p:nvPr>
        </p:nvSpPr>
        <p:spPr>
          <a:xfrm>
            <a:off x="612775" y="2808000"/>
            <a:ext cx="10965600" cy="34308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cxnSp>
        <p:nvCxnSpPr>
          <p:cNvPr id="15" name="直接连接符 14"/>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custDataLst>
              <p:tags r:id="rId7"/>
            </p:custDataLst>
          </p:nvPr>
        </p:nvSpPr>
        <p:spPr>
          <a:xfrm>
            <a:off x="604800" y="669600"/>
            <a:ext cx="10976400" cy="565200"/>
          </a:xfrm>
        </p:spPr>
        <p:txBody>
          <a:bodyPr anchor="ctr"/>
          <a:lstStyle>
            <a:lvl1pPr algn="ctr">
              <a:defRPr sz="32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tx2"/>
        </a:solidFill>
        <a:effectLst/>
      </p:bgPr>
    </p:bg>
    <p:spTree>
      <p:nvGrpSpPr>
        <p:cNvPr id="1" name=""/>
        <p:cNvGrpSpPr/>
        <p:nvPr/>
      </p:nvGrpSpPr>
      <p:grpSpPr>
        <a:xfrm>
          <a:off x="0" y="0"/>
          <a:ext cx="0" cy="0"/>
          <a:chOff x="0" y="0"/>
          <a:chExt cx="0" cy="0"/>
        </a:xfrm>
      </p:grpSpPr>
      <p:cxnSp>
        <p:nvCxnSpPr>
          <p:cNvPr id="17" name="直接连接符 16"/>
          <p:cNvCxnSpPr/>
          <p:nvPr userDrawn="1">
            <p:custDataLst>
              <p:tags r:id="rId2"/>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3"/>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userDrawn="1">
            <p:custDataLst>
              <p:tags r:id="rId4"/>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5"/>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 name="矩形 9"/>
          <p:cNvSpPr/>
          <p:nvPr userDrawn="1">
            <p:custDataLst>
              <p:tags r:id="rId6"/>
            </p:custDataLst>
          </p:nvPr>
        </p:nvSpPr>
        <p:spPr>
          <a:xfrm>
            <a:off x="0" y="0"/>
            <a:ext cx="12192000" cy="9144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7"/>
            </p:custDataLst>
          </p:nvPr>
        </p:nvSpPr>
        <p:spPr>
          <a:xfrm>
            <a:off x="579600" y="237600"/>
            <a:ext cx="11037600" cy="441964"/>
          </a:xfrm>
        </p:spPr>
        <p:txBody>
          <a:bodyPr/>
          <a:lstStyle>
            <a:lvl1pPr>
              <a:defRPr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3"/>
            </p:custDataLst>
          </p:nvPr>
        </p:nvSpPr>
        <p:spPr>
          <a:xfrm>
            <a:off x="1522800" y="1339200"/>
            <a:ext cx="9144000" cy="2386800"/>
          </a:xfrm>
        </p:spPr>
        <p:txBody>
          <a:bodyPr anchor="b"/>
          <a:lstStyle>
            <a:lvl1pPr algn="ctr">
              <a:defRPr sz="60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4"/>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1522413" y="3862800"/>
            <a:ext cx="9144000" cy="1656000"/>
          </a:xfrm>
        </p:spPr>
        <p:txBody>
          <a:bodyPr/>
          <a:lstStyle>
            <a:lvl1pPr algn="ct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cxnSp>
        <p:nvCxnSpPr>
          <p:cNvPr id="19" name="直接连接符 18"/>
          <p:cNvCxnSpPr/>
          <p:nvPr userDrawn="1">
            <p:custDataLst>
              <p:tags r:id="rId8"/>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9"/>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10"/>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custDataLst>
              <p:tags r:id="rId11"/>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201.xml"/><Relationship Id="rId23" Type="http://schemas.openxmlformats.org/officeDocument/2006/relationships/tags" Target="../tags/tag200.xml"/><Relationship Id="rId22" Type="http://schemas.openxmlformats.org/officeDocument/2006/relationships/tags" Target="../tags/tag199.xml"/><Relationship Id="rId21" Type="http://schemas.openxmlformats.org/officeDocument/2006/relationships/tags" Target="../tags/tag198.xml"/><Relationship Id="rId20" Type="http://schemas.openxmlformats.org/officeDocument/2006/relationships/tags" Target="../tags/tag197.xml"/><Relationship Id="rId2" Type="http://schemas.openxmlformats.org/officeDocument/2006/relationships/slideLayout" Target="../slideLayouts/slideLayout13.xml"/><Relationship Id="rId19" Type="http://schemas.openxmlformats.org/officeDocument/2006/relationships/tags" Target="../tags/tag196.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0000" tIns="46800" rIns="90000" bIns="46800" rtlCol="0" anchor="ctr">
            <a:normAutofit/>
          </a:bodyPr>
          <a:lstStyle>
            <a:lvl1pPr algn="l">
              <a:lnSpc>
                <a:spcPct val="120000"/>
              </a:lnSpc>
              <a:defRPr sz="1200">
                <a:solidFill>
                  <a:schemeClr val="tx1">
                    <a:tint val="75000"/>
                  </a:schemeClr>
                </a:solidFill>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0000" tIns="46800" rIns="90000" bIns="46800" rtlCol="0" anchor="ctr">
            <a:normAutofit/>
          </a:bodyPr>
          <a:lstStyle>
            <a:lvl1pPr algn="ctr">
              <a:lnSpc>
                <a:spcPct val="120000"/>
              </a:lnSpc>
              <a:defRPr sz="1200">
                <a:solidFill>
                  <a:schemeClr val="tx1">
                    <a:tint val="75000"/>
                  </a:schemeClr>
                </a:solidFill>
                <a:latin typeface="微软雅黑" panose="020B0503020204020204" charset="-122"/>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0000" tIns="46800" rIns="90000" bIns="46800" rtlCol="0" anchor="ctr">
            <a:normAutofit/>
          </a:bodyPr>
          <a:lstStyle>
            <a:lvl1pPr algn="r">
              <a:lnSpc>
                <a:spcPct val="120000"/>
              </a:lnSpc>
              <a:defRPr sz="1200">
                <a:solidFill>
                  <a:schemeClr val="tx1">
                    <a:tint val="75000"/>
                  </a:schemeClr>
                </a:solidFill>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fontAlgn="auto" latinLnBrk="0" hangingPunct="1">
        <a:lnSpc>
          <a:spcPct val="120000"/>
        </a:lnSpc>
        <a:spcBef>
          <a:spcPct val="0"/>
        </a:spcBef>
        <a:buNone/>
        <a:defRPr sz="2400" b="1" u="none" strike="noStrike" kern="1200" cap="none" spc="0" normalizeH="0" baseline="0">
          <a:solidFill>
            <a:schemeClr val="tx2"/>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themeOverride" Target="../theme/themeOverride1.xml"/><Relationship Id="rId3" Type="http://schemas.openxmlformats.org/officeDocument/2006/relationships/tags" Target="../tags/tag204.xml"/><Relationship Id="rId2" Type="http://schemas.openxmlformats.org/officeDocument/2006/relationships/tags" Target="../tags/tag203.xml"/><Relationship Id="rId1" Type="http://schemas.openxmlformats.org/officeDocument/2006/relationships/tags" Target="../tags/tag202.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3.xml"/><Relationship Id="rId5" Type="http://schemas.openxmlformats.org/officeDocument/2006/relationships/tags" Target="../tags/tag240.xml"/><Relationship Id="rId4" Type="http://schemas.openxmlformats.org/officeDocument/2006/relationships/image" Target="../media/image8.png"/><Relationship Id="rId3" Type="http://schemas.openxmlformats.org/officeDocument/2006/relationships/tags" Target="../tags/tag239.xml"/><Relationship Id="rId2" Type="http://schemas.openxmlformats.org/officeDocument/2006/relationships/tags" Target="../tags/tag238.xml"/><Relationship Id="rId1" Type="http://schemas.openxmlformats.org/officeDocument/2006/relationships/tags" Target="../tags/tag237.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3.xml"/><Relationship Id="rId4" Type="http://schemas.openxmlformats.org/officeDocument/2006/relationships/tags" Target="../tags/tag244.xml"/><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tags" Target="../tags/tag241.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3.xml"/><Relationship Id="rId5" Type="http://schemas.openxmlformats.org/officeDocument/2006/relationships/tags" Target="../tags/tag248.xml"/><Relationship Id="rId4" Type="http://schemas.openxmlformats.org/officeDocument/2006/relationships/image" Target="../media/image9.png"/><Relationship Id="rId3" Type="http://schemas.openxmlformats.org/officeDocument/2006/relationships/tags" Target="../tags/tag247.xml"/><Relationship Id="rId2" Type="http://schemas.openxmlformats.org/officeDocument/2006/relationships/tags" Target="../tags/tag246.xml"/><Relationship Id="rId1" Type="http://schemas.openxmlformats.org/officeDocument/2006/relationships/tags" Target="../tags/tag245.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3.xml"/><Relationship Id="rId5" Type="http://schemas.openxmlformats.org/officeDocument/2006/relationships/tags" Target="../tags/tag251.xml"/><Relationship Id="rId4" Type="http://schemas.openxmlformats.org/officeDocument/2006/relationships/image" Target="../media/image10.jpeg"/><Relationship Id="rId3" Type="http://schemas.openxmlformats.org/officeDocument/2006/relationships/hyperlink" Target="https://www.bilibili.com/video/BV1fc411D7XM/?-Arouter=story&amp;buvid=XU18725198EB9296086C11CA3DF7831A59743&amp;from_spmid=tm.recommend.0.0&amp;is_story_h5=false&amp;mid=xllfVvOOv%2BOtsYpkoqCNrg%3D%3D&amp;p=1&amp;plat_id=163&amp;share_from=ugc&amp;share_medium=android&amp;share_plat=android&amp;" TargetMode="External"/><Relationship Id="rId2" Type="http://schemas.openxmlformats.org/officeDocument/2006/relationships/tags" Target="../tags/tag250.xml"/><Relationship Id="rId1" Type="http://schemas.openxmlformats.org/officeDocument/2006/relationships/tags" Target="../tags/tag249.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13.xml"/><Relationship Id="rId7" Type="http://schemas.openxmlformats.org/officeDocument/2006/relationships/tags" Target="../tags/tag256.xml"/><Relationship Id="rId6" Type="http://schemas.openxmlformats.org/officeDocument/2006/relationships/image" Target="../media/image12.png"/><Relationship Id="rId5" Type="http://schemas.openxmlformats.org/officeDocument/2006/relationships/tags" Target="../tags/tag255.xml"/><Relationship Id="rId4" Type="http://schemas.openxmlformats.org/officeDocument/2006/relationships/image" Target="../media/image11.png"/><Relationship Id="rId3" Type="http://schemas.openxmlformats.org/officeDocument/2006/relationships/tags" Target="../tags/tag254.xml"/><Relationship Id="rId2" Type="http://schemas.openxmlformats.org/officeDocument/2006/relationships/tags" Target="../tags/tag253.xml"/><Relationship Id="rId1" Type="http://schemas.openxmlformats.org/officeDocument/2006/relationships/tags" Target="../tags/tag252.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13.xml"/><Relationship Id="rId6" Type="http://schemas.openxmlformats.org/officeDocument/2006/relationships/tags" Target="../tags/tag208.xml"/><Relationship Id="rId5" Type="http://schemas.openxmlformats.org/officeDocument/2006/relationships/hyperlink" Target="https://www.bilibili.com/video/BV1kj41117Mx/?spm_id_from=333.788&amp;vd_source=95f170cf9885fc59502f626f2ff81aa9" TargetMode="External"/><Relationship Id="rId4" Type="http://schemas.openxmlformats.org/officeDocument/2006/relationships/image" Target="../media/image1.png"/><Relationship Id="rId3" Type="http://schemas.openxmlformats.org/officeDocument/2006/relationships/tags" Target="../tags/tag207.xml"/><Relationship Id="rId2" Type="http://schemas.openxmlformats.org/officeDocument/2006/relationships/tags" Target="../tags/tag206.xml"/><Relationship Id="rId1" Type="http://schemas.openxmlformats.org/officeDocument/2006/relationships/tags" Target="../tags/tag205.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3.xml"/><Relationship Id="rId5" Type="http://schemas.openxmlformats.org/officeDocument/2006/relationships/tags" Target="../tags/tag212.xml"/><Relationship Id="rId4" Type="http://schemas.openxmlformats.org/officeDocument/2006/relationships/image" Target="../media/image2.png"/><Relationship Id="rId3" Type="http://schemas.openxmlformats.org/officeDocument/2006/relationships/tags" Target="../tags/tag211.xml"/><Relationship Id="rId2" Type="http://schemas.openxmlformats.org/officeDocument/2006/relationships/tags" Target="../tags/tag210.xml"/><Relationship Id="rId1" Type="http://schemas.openxmlformats.org/officeDocument/2006/relationships/tags" Target="../tags/tag209.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3.xml"/><Relationship Id="rId5" Type="http://schemas.openxmlformats.org/officeDocument/2006/relationships/tags" Target="../tags/tag216.xml"/><Relationship Id="rId4" Type="http://schemas.openxmlformats.org/officeDocument/2006/relationships/image" Target="../media/image3.png"/><Relationship Id="rId3" Type="http://schemas.openxmlformats.org/officeDocument/2006/relationships/tags" Target="../tags/tag215.xml"/><Relationship Id="rId2" Type="http://schemas.openxmlformats.org/officeDocument/2006/relationships/tags" Target="../tags/tag214.xml"/><Relationship Id="rId1" Type="http://schemas.openxmlformats.org/officeDocument/2006/relationships/tags" Target="../tags/tag213.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3.xml"/><Relationship Id="rId5" Type="http://schemas.openxmlformats.org/officeDocument/2006/relationships/tags" Target="../tags/tag220.xml"/><Relationship Id="rId4" Type="http://schemas.openxmlformats.org/officeDocument/2006/relationships/image" Target="../media/image4.png"/><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3.xml"/><Relationship Id="rId4" Type="http://schemas.openxmlformats.org/officeDocument/2006/relationships/tags" Target="../tags/tag223.xml"/><Relationship Id="rId3" Type="http://schemas.openxmlformats.org/officeDocument/2006/relationships/image" Target="../media/image5.GIF"/><Relationship Id="rId2" Type="http://schemas.openxmlformats.org/officeDocument/2006/relationships/tags" Target="../tags/tag222.xml"/><Relationship Id="rId1" Type="http://schemas.openxmlformats.org/officeDocument/2006/relationships/tags" Target="../tags/tag221.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3.xml"/><Relationship Id="rId5" Type="http://schemas.openxmlformats.org/officeDocument/2006/relationships/tags" Target="../tags/tag227.xml"/><Relationship Id="rId4" Type="http://schemas.openxmlformats.org/officeDocument/2006/relationships/image" Target="../media/image6.png"/><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tags" Target="../tags/tag224.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3.xml"/><Relationship Id="rId4" Type="http://schemas.openxmlformats.org/officeDocument/2006/relationships/tags" Target="../tags/tag230.xml"/><Relationship Id="rId3" Type="http://schemas.openxmlformats.org/officeDocument/2006/relationships/image" Target="../media/image7.GIF"/><Relationship Id="rId2" Type="http://schemas.openxmlformats.org/officeDocument/2006/relationships/tags" Target="../tags/tag229.xml"/><Relationship Id="rId1" Type="http://schemas.openxmlformats.org/officeDocument/2006/relationships/tags" Target="../tags/tag228.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3.xml"/><Relationship Id="rId6" Type="http://schemas.openxmlformats.org/officeDocument/2006/relationships/tags" Target="../tags/tag236.xml"/><Relationship Id="rId5" Type="http://schemas.openxmlformats.org/officeDocument/2006/relationships/tags" Target="../tags/tag235.xml"/><Relationship Id="rId4" Type="http://schemas.openxmlformats.org/officeDocument/2006/relationships/tags" Target="../tags/tag234.xml"/><Relationship Id="rId3" Type="http://schemas.openxmlformats.org/officeDocument/2006/relationships/tags" Target="../tags/tag233.xml"/><Relationship Id="rId2" Type="http://schemas.openxmlformats.org/officeDocument/2006/relationships/tags" Target="../tags/tag232.xml"/><Relationship Id="rId1" Type="http://schemas.openxmlformats.org/officeDocument/2006/relationships/tags" Target="../tags/tag2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66040" y="1870075"/>
            <a:ext cx="7325995" cy="1241425"/>
          </a:xfrm>
        </p:spPr>
        <p:txBody>
          <a:bodyPr>
            <a:normAutofit fontScale="90000"/>
          </a:bodyPr>
          <a:lstStyle/>
          <a:p>
            <a:r>
              <a:rPr lang="zh-CN" altLang="en-US" dirty="0"/>
              <a:t>三、计算机</a:t>
            </a:r>
            <a:r>
              <a:rPr lang="zh-CN" altLang="en-US" dirty="0"/>
              <a:t>组成</a:t>
            </a:r>
            <a:endParaRPr lang="zh-CN" altLang="en-US" dirty="0"/>
          </a:p>
        </p:txBody>
      </p:sp>
      <p:sp>
        <p:nvSpPr>
          <p:cNvPr id="3" name="副标题 2"/>
          <p:cNvSpPr>
            <a:spLocks noGrp="1"/>
          </p:cNvSpPr>
          <p:nvPr>
            <p:ph type="subTitle" idx="1"/>
            <p:custDataLst>
              <p:tags r:id="rId2"/>
            </p:custDataLst>
          </p:nvPr>
        </p:nvSpPr>
        <p:spPr>
          <a:xfrm>
            <a:off x="1904365" y="4258945"/>
            <a:ext cx="3611880" cy="814070"/>
          </a:xfrm>
        </p:spPr>
        <p:txBody>
          <a:bodyPr>
            <a:normAutofit fontScale="90000" lnSpcReduction="10000"/>
          </a:bodyPr>
          <a:lstStyle/>
          <a:p>
            <a:r>
              <a:rPr lang="zh-CN" altLang="en-US" dirty="0"/>
              <a:t>学完这一章</a:t>
            </a:r>
            <a:endParaRPr lang="zh-CN" altLang="en-US" dirty="0"/>
          </a:p>
          <a:p>
            <a:r>
              <a:rPr lang="zh-CN" altLang="en-US" dirty="0"/>
              <a:t>选电子</a:t>
            </a:r>
            <a:r>
              <a:rPr lang="zh-CN" altLang="en-US" dirty="0"/>
              <a:t>设备不用愁！</a:t>
            </a:r>
            <a:endParaRPr lang="zh-CN" altLang="en-US" dirty="0"/>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1.4 计算机</a:t>
            </a:r>
            <a:r>
              <a:rPr spc="0">
                <a:sym typeface="+mn-ea"/>
              </a:rPr>
              <a:t>硬件</a:t>
            </a:r>
            <a:r>
              <a:rPr lang="en-US" altLang="zh-CN" spc="0">
                <a:sym typeface="+mn-ea"/>
              </a:rPr>
              <a:t> —— </a:t>
            </a:r>
            <a:r>
              <a:rPr spc="0">
                <a:sym typeface="+mn-ea"/>
              </a:rPr>
              <a:t>显卡</a:t>
            </a:r>
            <a:endParaRPr spc="0">
              <a:sym typeface="+mn-ea"/>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ea typeface="微软雅黑" panose="020B0503020204020204" charset="-122"/>
              </a:rPr>
              <a:t>显卡（GPU，Graphics Processing Unit，图形处理器）</a:t>
            </a:r>
            <a:endParaRPr sz="2000" spc="0" dirty="0">
              <a:ea typeface="微软雅黑" panose="020B0503020204020204" charset="-122"/>
            </a:endParaRPr>
          </a:p>
          <a:p>
            <a:pPr algn="just">
              <a:lnSpc>
                <a:spcPct val="120000"/>
              </a:lnSpc>
            </a:pPr>
            <a:r>
              <a:rPr sz="2000" spc="0" dirty="0">
                <a:solidFill>
                  <a:schemeClr val="bg1"/>
                </a:solidFill>
                <a:ea typeface="微软雅黑" panose="020B0503020204020204" charset="-122"/>
              </a:rPr>
              <a:t>GPU 通常用于协助 CPU 完成</a:t>
            </a:r>
            <a:r>
              <a:rPr sz="2000" spc="0">
                <a:solidFill>
                  <a:srgbClr val="FF0000"/>
                </a:solidFill>
                <a:sym typeface="+mn-ea"/>
              </a:rPr>
              <a:t>图形计算</a:t>
            </a:r>
            <a:r>
              <a:rPr sz="2000" spc="0" dirty="0">
                <a:solidFill>
                  <a:schemeClr val="bg1"/>
                </a:solidFill>
                <a:ea typeface="微软雅黑" panose="020B0503020204020204" charset="-122"/>
              </a:rPr>
              <a:t>任务</a:t>
            </a:r>
            <a:endParaRPr sz="2000" spc="0" dirty="0">
              <a:solidFill>
                <a:schemeClr val="bg1"/>
              </a:solidFill>
              <a:ea typeface="微软雅黑" panose="020B0503020204020204" charset="-122"/>
            </a:endParaRPr>
          </a:p>
        </p:txBody>
      </p:sp>
      <p:pic>
        <p:nvPicPr>
          <p:cNvPr id="6" name="图片 5"/>
          <p:cNvPicPr>
            <a:picLocks noChangeAspect="1"/>
          </p:cNvPicPr>
          <p:nvPr>
            <p:custDataLst>
              <p:tags r:id="rId3"/>
            </p:custDataLst>
          </p:nvPr>
        </p:nvPicPr>
        <p:blipFill>
          <a:blip r:embed="rId4"/>
          <a:stretch>
            <a:fillRect/>
          </a:stretch>
        </p:blipFill>
        <p:spPr>
          <a:xfrm>
            <a:off x="797560" y="2461260"/>
            <a:ext cx="6066155" cy="3403600"/>
          </a:xfrm>
          <a:prstGeom prst="rect">
            <a:avLst/>
          </a:prstGeom>
        </p:spPr>
      </p:pic>
    </p:spTree>
    <p:custDataLst>
      <p:tags r:id="rId5"/>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1.4 计算机</a:t>
            </a:r>
            <a:r>
              <a:rPr spc="0">
                <a:sym typeface="+mn-ea"/>
              </a:rPr>
              <a:t>硬件</a:t>
            </a:r>
            <a:r>
              <a:rPr lang="en-US" altLang="zh-CN" spc="0">
                <a:sym typeface="+mn-ea"/>
              </a:rPr>
              <a:t> —— </a:t>
            </a:r>
            <a:r>
              <a:rPr spc="0">
                <a:sym typeface="+mn-ea"/>
              </a:rPr>
              <a:t>显卡</a:t>
            </a:r>
            <a:endParaRPr spc="0">
              <a:sym typeface="+mn-ea"/>
            </a:endParaRPr>
          </a:p>
        </p:txBody>
      </p:sp>
      <p:sp>
        <p:nvSpPr>
          <p:cNvPr id="3" name="内容占位符 2"/>
          <p:cNvSpPr>
            <a:spLocks noGrp="1"/>
          </p:cNvSpPr>
          <p:nvPr>
            <p:ph idx="1"/>
            <p:custDataLst>
              <p:tags r:id="rId2"/>
            </p:custDataLst>
          </p:nvPr>
        </p:nvSpPr>
        <p:spPr>
          <a:xfrm>
            <a:off x="669925" y="1064895"/>
            <a:ext cx="6654800" cy="2986405"/>
          </a:xfrm>
        </p:spPr>
        <p:txBody>
          <a:bodyPr>
            <a:normAutofit/>
          </a:bodyPr>
          <a:lstStyle/>
          <a:p>
            <a:pPr marL="0" indent="0" algn="just">
              <a:lnSpc>
                <a:spcPct val="120000"/>
              </a:lnSpc>
              <a:buNone/>
            </a:pPr>
            <a:r>
              <a:rPr lang="en-US" altLang="zh-CN" sz="2000" spc="0" dirty="0">
                <a:ea typeface="微软雅黑" panose="020B0503020204020204" charset="-122"/>
              </a:rPr>
              <a:t>CPU vs GPU</a:t>
            </a:r>
            <a:endParaRPr sz="2000" spc="0" dirty="0">
              <a:ea typeface="微软雅黑" panose="020B0503020204020204" charset="-122"/>
            </a:endParaRPr>
          </a:p>
          <a:p>
            <a:pPr algn="just">
              <a:lnSpc>
                <a:spcPct val="120000"/>
              </a:lnSpc>
            </a:pPr>
            <a:r>
              <a:rPr sz="2000" spc="0"/>
              <a:t>CPU 类似于</a:t>
            </a:r>
            <a:r>
              <a:rPr lang="en-US" altLang="zh-CN" sz="2000" spc="0"/>
              <a:t> </a:t>
            </a:r>
            <a:r>
              <a:rPr sz="2000" spc="0">
                <a:solidFill>
                  <a:srgbClr val="FF0000"/>
                </a:solidFill>
              </a:rPr>
              <a:t>老师</a:t>
            </a:r>
            <a:endParaRPr sz="2000" spc="0"/>
          </a:p>
          <a:p>
            <a:pPr algn="just">
              <a:lnSpc>
                <a:spcPct val="120000"/>
              </a:lnSpc>
            </a:pPr>
            <a:r>
              <a:rPr sz="2000" spc="0"/>
              <a:t>GPU 类似 </a:t>
            </a:r>
            <a:r>
              <a:rPr sz="2000" spc="0">
                <a:solidFill>
                  <a:srgbClr val="FF0000"/>
                </a:solidFill>
              </a:rPr>
              <a:t>1000 个学生</a:t>
            </a:r>
            <a:endParaRPr sz="2000" spc="0">
              <a:solidFill>
                <a:srgbClr val="FF0000"/>
              </a:solidFill>
            </a:endParaRPr>
          </a:p>
          <a:p>
            <a:pPr marL="0" indent="0" algn="just">
              <a:lnSpc>
                <a:spcPct val="120000"/>
              </a:lnSpc>
              <a:buNone/>
            </a:pPr>
            <a:r>
              <a:rPr sz="2000" spc="0"/>
              <a:t>正如学生需要老师的指导一样，GPU 需要 CPU 来协调、分配任务。</a:t>
            </a:r>
            <a:endParaRPr sz="2000" spc="0"/>
          </a:p>
        </p:txBody>
      </p:sp>
      <p:sp>
        <p:nvSpPr>
          <p:cNvPr id="4" name="文本框 3"/>
          <p:cNvSpPr txBox="1"/>
          <p:nvPr>
            <p:custDataLst>
              <p:tags r:id="rId3"/>
            </p:custDataLst>
          </p:nvPr>
        </p:nvSpPr>
        <p:spPr>
          <a:xfrm>
            <a:off x="669925" y="4451350"/>
            <a:ext cx="6096000" cy="1804670"/>
          </a:xfrm>
          <a:prstGeom prst="rect">
            <a:avLst/>
          </a:prstGeom>
          <a:noFill/>
        </p:spPr>
        <p:txBody>
          <a:bodyPr wrap="square" rtlCol="0" anchor="t">
            <a:spAutoFit/>
          </a:bodyPr>
          <a:p>
            <a:pPr indent="0" algn="just">
              <a:lnSpc>
                <a:spcPct val="120000"/>
              </a:lnSpc>
              <a:spcBef>
                <a:spcPts val="0"/>
              </a:spcBef>
              <a:spcAft>
                <a:spcPts val="1000"/>
              </a:spcAft>
              <a:buClrTx/>
              <a:buSzTx/>
              <a:buFont typeface="Arial" panose="020B0604020202020204" pitchFamily="34" charset="0"/>
              <a:buNone/>
            </a:pPr>
            <a:r>
              <a:rPr lang="zh-CN" altLang="en-US" dirty="0">
                <a:solidFill>
                  <a:schemeClr val="bg1"/>
                </a:solidFill>
                <a:latin typeface="Arial" panose="020B0604020202020204" pitchFamily="34" charset="0"/>
                <a:ea typeface="微软雅黑" panose="020B0503020204020204" charset="-122"/>
                <a:sym typeface="+mn-ea"/>
              </a:rPr>
              <a:t>目前</a:t>
            </a:r>
            <a:r>
              <a:rPr lang="en-US" altLang="zh-CN" dirty="0">
                <a:solidFill>
                  <a:schemeClr val="bg1"/>
                </a:solidFill>
                <a:latin typeface="Arial" panose="020B0604020202020204" pitchFamily="34" charset="0"/>
                <a:ea typeface="微软雅黑" panose="020B0503020204020204" charset="-122"/>
                <a:sym typeface="+mn-ea"/>
              </a:rPr>
              <a:t>能研制显卡芯片</a:t>
            </a:r>
            <a:r>
              <a:rPr lang="zh-CN" altLang="en-US" dirty="0">
                <a:solidFill>
                  <a:schemeClr val="bg1"/>
                </a:solidFill>
                <a:latin typeface="Arial" panose="020B0604020202020204" pitchFamily="34" charset="0"/>
                <a:ea typeface="微软雅黑" panose="020B0503020204020204" charset="-122"/>
                <a:sym typeface="+mn-ea"/>
              </a:rPr>
              <a:t>只有</a:t>
            </a:r>
            <a:r>
              <a:rPr lang="en-US" altLang="zh-CN" dirty="0">
                <a:solidFill>
                  <a:srgbClr val="FF0000"/>
                </a:solidFill>
                <a:latin typeface="Arial" panose="020B0604020202020204" pitchFamily="34" charset="0"/>
                <a:ea typeface="微软雅黑" panose="020B0503020204020204" charset="-122"/>
                <a:sym typeface="+mn-ea"/>
              </a:rPr>
              <a:t>3</a:t>
            </a:r>
            <a:r>
              <a:rPr lang="zh-CN" altLang="en-US" dirty="0">
                <a:solidFill>
                  <a:srgbClr val="FF0000"/>
                </a:solidFill>
                <a:latin typeface="Arial" panose="020B0604020202020204" pitchFamily="34" charset="0"/>
                <a:ea typeface="微软雅黑" panose="020B0503020204020204" charset="-122"/>
                <a:sym typeface="+mn-ea"/>
              </a:rPr>
              <a:t>家</a:t>
            </a:r>
            <a:endParaRPr lang="en-US" altLang="zh-CN"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NVIDIA</a:t>
            </a:r>
            <a:r>
              <a:rPr lang="en-US" altLang="zh-CN" dirty="0">
                <a:solidFill>
                  <a:schemeClr val="bg1"/>
                </a:solidFill>
                <a:latin typeface="Arial" panose="020B0604020202020204" pitchFamily="34" charset="0"/>
                <a:ea typeface="微软雅黑" panose="020B0503020204020204" charset="-122"/>
                <a:sym typeface="+mn-ea"/>
              </a:rPr>
              <a:t> </a:t>
            </a:r>
            <a:r>
              <a:rPr lang="zh-CN" altLang="en-US" dirty="0">
                <a:solidFill>
                  <a:schemeClr val="bg1"/>
                </a:solidFill>
                <a:latin typeface="Arial" panose="020B0604020202020204" pitchFamily="34" charset="0"/>
                <a:ea typeface="微软雅黑" panose="020B0503020204020204" charset="-122"/>
                <a:sym typeface="+mn-ea"/>
              </a:rPr>
              <a:t>（</a:t>
            </a:r>
            <a:r>
              <a:rPr lang="en-US" altLang="zh-CN" dirty="0">
                <a:solidFill>
                  <a:schemeClr val="bg1"/>
                </a:solidFill>
                <a:latin typeface="Arial" panose="020B0604020202020204" pitchFamily="34" charset="0"/>
                <a:ea typeface="微软雅黑" panose="020B0503020204020204" charset="-122"/>
                <a:sym typeface="+mn-ea"/>
              </a:rPr>
              <a:t>N</a:t>
            </a:r>
            <a:r>
              <a:rPr lang="zh-CN" altLang="en-US" dirty="0">
                <a:solidFill>
                  <a:schemeClr val="bg1"/>
                </a:solidFill>
                <a:latin typeface="Arial" panose="020B0604020202020204" pitchFamily="34" charset="0"/>
                <a:ea typeface="微软雅黑" panose="020B0503020204020204" charset="-122"/>
                <a:sym typeface="+mn-ea"/>
              </a:rPr>
              <a:t>卡，如著名</a:t>
            </a:r>
            <a:r>
              <a:rPr lang="zh-CN" altLang="en-US" dirty="0">
                <a:solidFill>
                  <a:schemeClr val="bg1"/>
                </a:solidFill>
                <a:latin typeface="Arial" panose="020B0604020202020204" pitchFamily="34" charset="0"/>
                <a:ea typeface="微软雅黑" panose="020B0503020204020204" charset="-122"/>
                <a:sym typeface="+mn-ea"/>
              </a:rPr>
              <a:t>的游戏独显</a:t>
            </a:r>
            <a:r>
              <a:rPr lang="en-US" altLang="zh-CN" dirty="0">
                <a:solidFill>
                  <a:schemeClr val="bg1"/>
                </a:solidFill>
                <a:latin typeface="Arial" panose="020B0604020202020204" pitchFamily="34" charset="0"/>
                <a:ea typeface="微软雅黑" panose="020B0503020204020204" charset="-122"/>
                <a:sym typeface="+mn-ea"/>
              </a:rPr>
              <a:t> </a:t>
            </a:r>
            <a:r>
              <a:rPr lang="zh-CN" altLang="en-US" dirty="0">
                <a:solidFill>
                  <a:schemeClr val="bg1"/>
                </a:solidFill>
                <a:latin typeface="Arial" panose="020B0604020202020204" pitchFamily="34" charset="0"/>
                <a:ea typeface="微软雅黑" panose="020B0503020204020204" charset="-122"/>
                <a:sym typeface="+mn-ea"/>
              </a:rPr>
              <a:t>GeForece RTX 系列）</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AMD</a:t>
            </a:r>
            <a:r>
              <a:rPr lang="en-US" altLang="zh-CN" dirty="0">
                <a:solidFill>
                  <a:schemeClr val="bg1"/>
                </a:solidFill>
                <a:latin typeface="Arial" panose="020B0604020202020204" pitchFamily="34" charset="0"/>
                <a:ea typeface="微软雅黑" panose="020B0503020204020204" charset="-122"/>
                <a:sym typeface="+mn-ea"/>
              </a:rPr>
              <a:t> </a:t>
            </a:r>
            <a:r>
              <a:rPr lang="zh-CN" altLang="en-US" dirty="0">
                <a:solidFill>
                  <a:schemeClr val="bg1"/>
                </a:solidFill>
                <a:latin typeface="Arial" panose="020B0604020202020204" pitchFamily="34" charset="0"/>
                <a:ea typeface="微软雅黑" panose="020B0503020204020204" charset="-122"/>
                <a:sym typeface="+mn-ea"/>
              </a:rPr>
              <a:t>（</a:t>
            </a:r>
            <a:r>
              <a:rPr lang="en-US" altLang="zh-CN" dirty="0">
                <a:solidFill>
                  <a:schemeClr val="bg1"/>
                </a:solidFill>
                <a:latin typeface="Arial" panose="020B0604020202020204" pitchFamily="34" charset="0"/>
                <a:ea typeface="微软雅黑" panose="020B0503020204020204" charset="-122"/>
                <a:sym typeface="+mn-ea"/>
              </a:rPr>
              <a:t>A</a:t>
            </a:r>
            <a:r>
              <a:rPr lang="zh-CN" altLang="en-US" dirty="0">
                <a:solidFill>
                  <a:schemeClr val="bg1"/>
                </a:solidFill>
                <a:latin typeface="Arial" panose="020B0604020202020204" pitchFamily="34" charset="0"/>
                <a:ea typeface="微软雅黑" panose="020B0503020204020204" charset="-122"/>
                <a:sym typeface="+mn-ea"/>
              </a:rPr>
              <a:t>卡）</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Intel（性能较弱的集成显卡）</a:t>
            </a:r>
            <a:endParaRPr lang="zh-CN" altLang="en-US" dirty="0">
              <a:solidFill>
                <a:schemeClr val="bg1"/>
              </a:solidFill>
              <a:latin typeface="Arial" panose="020B0604020202020204" pitchFamily="34" charset="0"/>
              <a:ea typeface="微软雅黑" panose="020B0503020204020204" charset="-122"/>
              <a:sym typeface="+mn-ea"/>
            </a:endParaRPr>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1.5 计算机</a:t>
            </a:r>
            <a:r>
              <a:rPr spc="0">
                <a:sym typeface="+mn-ea"/>
              </a:rPr>
              <a:t>硬件</a:t>
            </a:r>
            <a:r>
              <a:rPr lang="en-US" altLang="zh-CN" spc="0">
                <a:sym typeface="+mn-ea"/>
              </a:rPr>
              <a:t> —— </a:t>
            </a:r>
            <a:r>
              <a:rPr spc="0">
                <a:sym typeface="+mn-ea"/>
              </a:rPr>
              <a:t>主板</a:t>
            </a:r>
            <a:endParaRPr spc="0">
              <a:sym typeface="+mn-ea"/>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1800" spc="0" dirty="0">
                <a:solidFill>
                  <a:schemeClr val="bg1"/>
                </a:solidFill>
                <a:ea typeface="微软雅黑" panose="020B0503020204020204" charset="-122"/>
              </a:rPr>
              <a:t>提供了安装 CPU、内存、硬盘、显卡等硬件的</a:t>
            </a:r>
            <a:r>
              <a:rPr sz="1800" spc="0" dirty="0">
                <a:solidFill>
                  <a:srgbClr val="FF0000"/>
                </a:solidFill>
                <a:ea typeface="微软雅黑" panose="020B0503020204020204" charset="-122"/>
              </a:rPr>
              <a:t>插槽</a:t>
            </a:r>
            <a:r>
              <a:rPr sz="1800" spc="0" dirty="0">
                <a:solidFill>
                  <a:schemeClr val="bg1"/>
                </a:solidFill>
                <a:ea typeface="微软雅黑" panose="020B0503020204020204" charset="-122"/>
              </a:rPr>
              <a:t>，将电源供应到连接的各个组件，确保它们能正常工作。</a:t>
            </a:r>
            <a:endParaRPr sz="1800" spc="0" dirty="0">
              <a:solidFill>
                <a:schemeClr val="bg1"/>
              </a:solidFill>
              <a:ea typeface="微软雅黑" panose="020B0503020204020204" charset="-122"/>
            </a:endParaRPr>
          </a:p>
          <a:p>
            <a:pPr algn="just">
              <a:lnSpc>
                <a:spcPct val="120000"/>
              </a:lnSpc>
            </a:pPr>
            <a:r>
              <a:rPr sz="1800" spc="0" dirty="0">
                <a:solidFill>
                  <a:schemeClr val="bg1"/>
                </a:solidFill>
                <a:ea typeface="微软雅黑" panose="020B0503020204020204" charset="-122"/>
              </a:rPr>
              <a:t>为各个硬件之间的</a:t>
            </a:r>
            <a:r>
              <a:rPr sz="1800" spc="0" dirty="0">
                <a:solidFill>
                  <a:srgbClr val="FF0000"/>
                </a:solidFill>
                <a:ea typeface="微软雅黑" panose="020B0503020204020204" charset="-122"/>
              </a:rPr>
              <a:t>数据传输</a:t>
            </a:r>
            <a:r>
              <a:rPr sz="1800" spc="0" dirty="0">
                <a:solidFill>
                  <a:schemeClr val="bg1"/>
                </a:solidFill>
                <a:ea typeface="微软雅黑" panose="020B0503020204020204" charset="-122"/>
              </a:rPr>
              <a:t>提供通道。</a:t>
            </a:r>
            <a:endParaRPr sz="1800" spc="0" dirty="0">
              <a:solidFill>
                <a:schemeClr val="bg1"/>
              </a:solidFill>
              <a:ea typeface="微软雅黑" panose="020B0503020204020204" charset="-122"/>
            </a:endParaRPr>
          </a:p>
        </p:txBody>
      </p:sp>
      <p:sp>
        <p:nvSpPr>
          <p:cNvPr id="5" name="文本框 4"/>
          <p:cNvSpPr txBox="1"/>
          <p:nvPr/>
        </p:nvSpPr>
        <p:spPr>
          <a:xfrm>
            <a:off x="669925" y="5742940"/>
            <a:ext cx="6575425" cy="829945"/>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其他配件：电源、散热器、机箱壳、键盘</a:t>
            </a:r>
            <a:r>
              <a:rPr lang="zh-CN" altLang="en-US" sz="2000" dirty="0">
                <a:solidFill>
                  <a:schemeClr val="bg1"/>
                </a:solidFill>
                <a:uFillTx/>
                <a:latin typeface="Arial" panose="020B0604020202020204" pitchFamily="34" charset="0"/>
                <a:ea typeface="微软雅黑" panose="020B0503020204020204" charset="-122"/>
              </a:rPr>
              <a:t>鼠标... 这些都不是很重要啦</a:t>
            </a:r>
            <a:endParaRPr lang="zh-CN" altLang="en-US" sz="2000" dirty="0">
              <a:solidFill>
                <a:schemeClr val="bg1"/>
              </a:solidFill>
              <a:uFillTx/>
              <a:latin typeface="Arial" panose="020B0604020202020204" pitchFamily="34" charset="0"/>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317625" y="2294890"/>
            <a:ext cx="5360035" cy="3012440"/>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2. </a:t>
            </a:r>
            <a:r>
              <a:rPr spc="0">
                <a:sym typeface="+mn-ea"/>
              </a:rPr>
              <a:t>国产任重道远</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685165"/>
          </a:xfrm>
        </p:spPr>
        <p:txBody>
          <a:bodyPr>
            <a:normAutofit/>
          </a:bodyPr>
          <a:lstStyle/>
          <a:p>
            <a:pPr algn="just">
              <a:lnSpc>
                <a:spcPct val="120000"/>
              </a:lnSpc>
            </a:pPr>
            <a:r>
              <a:rPr sz="2000" spc="0" dirty="0">
                <a:solidFill>
                  <a:schemeClr val="bg1"/>
                </a:solidFill>
                <a:ea typeface="微软雅黑" panose="020B0503020204020204" charset="-122"/>
              </a:rPr>
              <a:t>为什么我希望国产硬件跟上</a:t>
            </a:r>
            <a:r>
              <a:rPr lang="en-US" altLang="zh-CN" sz="2000" spc="0" dirty="0">
                <a:solidFill>
                  <a:schemeClr val="bg1"/>
                </a:solidFill>
                <a:ea typeface="微软雅黑" panose="020B0503020204020204" charset="-122"/>
              </a:rPr>
              <a:t>...</a:t>
            </a:r>
            <a:endParaRPr lang="en-US" altLang="zh-CN" sz="2000" spc="0" dirty="0">
              <a:solidFill>
                <a:schemeClr val="bg1"/>
              </a:solidFill>
              <a:ea typeface="微软雅黑" panose="020B0503020204020204" charset="-122"/>
            </a:endParaRPr>
          </a:p>
        </p:txBody>
      </p:sp>
      <p:sp>
        <p:nvSpPr>
          <p:cNvPr id="6" name="文本框 5"/>
          <p:cNvSpPr txBox="1"/>
          <p:nvPr/>
        </p:nvSpPr>
        <p:spPr>
          <a:xfrm>
            <a:off x="669925" y="5174615"/>
            <a:ext cx="6467475" cy="829945"/>
          </a:xfrm>
          <a:prstGeom prst="rect">
            <a:avLst/>
          </a:prstGeom>
          <a:noFill/>
        </p:spPr>
        <p:txBody>
          <a:bodyPr wrap="square" rtlCol="0" anchor="t">
            <a:spAutoFit/>
          </a:bodyPr>
          <a:p>
            <a:pPr algn="just">
              <a:lnSpc>
                <a:spcPct val="120000"/>
              </a:lnSpc>
            </a:pPr>
            <a:r>
              <a:rPr lang="zh-CN" sz="2000" dirty="0">
                <a:solidFill>
                  <a:schemeClr val="bg1"/>
                </a:solidFill>
                <a:ea typeface="微软雅黑" panose="020B0503020204020204" charset="-122"/>
                <a:sym typeface="+mn-ea"/>
              </a:rPr>
              <a:t>下面</a:t>
            </a:r>
            <a:r>
              <a:rPr sz="2000" dirty="0">
                <a:solidFill>
                  <a:schemeClr val="bg1"/>
                </a:solidFill>
                <a:ea typeface="微软雅黑" panose="020B0503020204020204" charset="-122"/>
                <a:sym typeface="+mn-ea"/>
              </a:rPr>
              <a:t>请</a:t>
            </a:r>
            <a:r>
              <a:rPr lang="zh-CN" sz="2000" dirty="0">
                <a:solidFill>
                  <a:schemeClr val="bg1"/>
                </a:solidFill>
                <a:ea typeface="微软雅黑" panose="020B0503020204020204" charset="-122"/>
                <a:sym typeface="+mn-ea"/>
              </a:rPr>
              <a:t>欣赏</a:t>
            </a:r>
            <a:r>
              <a:rPr lang="en-US" altLang="zh-CN" sz="2000" dirty="0">
                <a:solidFill>
                  <a:schemeClr val="bg1"/>
                </a:solidFill>
                <a:ea typeface="微软雅黑" panose="020B0503020204020204" charset="-122"/>
                <a:sym typeface="+mn-ea"/>
              </a:rPr>
              <a:t>VCR</a:t>
            </a:r>
            <a:r>
              <a:rPr sz="2000" dirty="0">
                <a:solidFill>
                  <a:schemeClr val="bg1"/>
                </a:solidFill>
                <a:ea typeface="微软雅黑" panose="020B0503020204020204" charset="-122"/>
                <a:sym typeface="+mn-ea"/>
              </a:rPr>
              <a:t>：</a:t>
            </a:r>
            <a:r>
              <a:rPr sz="2000" dirty="0">
                <a:solidFill>
                  <a:schemeClr val="bg1"/>
                </a:solidFill>
                <a:ea typeface="微软雅黑" panose="020B0503020204020204" charset="-122"/>
                <a:sym typeface="+mn-ea"/>
                <a:hlinkClick r:id="rId3" tooltip="" action="ppaction://hlinkfile"/>
              </a:rPr>
              <a:t>《龙芯上新！“从头做起做CPU”—&gt;无需依赖国外授权技术》_哔哩哔哩_bilibili</a:t>
            </a:r>
            <a:endParaRPr lang="zh-CN" altLang="en-US" sz="2000" dirty="0">
              <a:solidFill>
                <a:schemeClr val="bg1"/>
              </a:solidFill>
              <a:ea typeface="微软雅黑" panose="020B0503020204020204" charset="-122"/>
              <a:sym typeface="+mn-ea"/>
              <a:hlinkClick r:id="rId3" tooltip="" action="ppaction://hlinkfile"/>
            </a:endParaRPr>
          </a:p>
        </p:txBody>
      </p:sp>
      <p:pic>
        <p:nvPicPr>
          <p:cNvPr id="102" name="图片 101"/>
          <p:cNvPicPr/>
          <p:nvPr/>
        </p:nvPicPr>
        <p:blipFill>
          <a:blip r:embed="rId4"/>
          <a:stretch>
            <a:fillRect/>
          </a:stretch>
        </p:blipFill>
        <p:spPr>
          <a:xfrm>
            <a:off x="1488440" y="1885950"/>
            <a:ext cx="4829810" cy="2703830"/>
          </a:xfrm>
          <a:prstGeom prst="rect">
            <a:avLst/>
          </a:prstGeom>
          <a:noFill/>
          <a:ln w="9525">
            <a:noFill/>
          </a:ln>
        </p:spPr>
      </p:pic>
    </p:spTree>
    <p:custDataLst>
      <p:tags r:id="rId5"/>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3. </a:t>
            </a:r>
            <a:r>
              <a:rPr spc="0">
                <a:sym typeface="+mn-ea"/>
              </a:rPr>
              <a:t>（</a:t>
            </a:r>
            <a:r>
              <a:rPr spc="0">
                <a:sym typeface="+mn-ea"/>
              </a:rPr>
              <a:t>拓展）CPU 是怎样知道 1+1=2 的</a:t>
            </a:r>
            <a:endParaRPr spc="0">
              <a:sym typeface="+mn-ea"/>
            </a:endParaRPr>
          </a:p>
        </p:txBody>
      </p:sp>
      <p:sp>
        <p:nvSpPr>
          <p:cNvPr id="3" name="内容占位符 2"/>
          <p:cNvSpPr>
            <a:spLocks noGrp="1"/>
          </p:cNvSpPr>
          <p:nvPr>
            <p:ph idx="1"/>
            <p:custDataLst>
              <p:tags r:id="rId2"/>
            </p:custDataLst>
          </p:nvPr>
        </p:nvSpPr>
        <p:spPr>
          <a:xfrm>
            <a:off x="669925" y="952500"/>
            <a:ext cx="6654800" cy="2701290"/>
          </a:xfrm>
        </p:spPr>
        <p:txBody>
          <a:bodyPr>
            <a:normAutofit/>
          </a:bodyPr>
          <a:lstStyle/>
          <a:p>
            <a:pPr algn="just">
              <a:lnSpc>
                <a:spcPct val="120000"/>
              </a:lnSpc>
            </a:pPr>
            <a:r>
              <a:rPr sz="2000" spc="0" dirty="0">
                <a:solidFill>
                  <a:schemeClr val="bg1"/>
                </a:solidFill>
                <a:ea typeface="微软雅黑" panose="020B0503020204020204" charset="-122"/>
              </a:rPr>
              <a:t>演示：游戏《Turing Complete》</a:t>
            </a:r>
            <a:endParaRPr sz="2000" spc="0" dirty="0">
              <a:solidFill>
                <a:schemeClr val="bg1"/>
              </a:solidFill>
              <a:ea typeface="微软雅黑" panose="020B0503020204020204" charset="-122"/>
            </a:endParaRPr>
          </a:p>
        </p:txBody>
      </p:sp>
      <p:pic>
        <p:nvPicPr>
          <p:cNvPr id="5" name="图片 4"/>
          <p:cNvPicPr>
            <a:picLocks noChangeAspect="1"/>
          </p:cNvPicPr>
          <p:nvPr>
            <p:custDataLst>
              <p:tags r:id="rId3"/>
            </p:custDataLst>
          </p:nvPr>
        </p:nvPicPr>
        <p:blipFill>
          <a:blip r:embed="rId4"/>
          <a:stretch>
            <a:fillRect/>
          </a:stretch>
        </p:blipFill>
        <p:spPr>
          <a:xfrm>
            <a:off x="2337435" y="1576705"/>
            <a:ext cx="3190875" cy="1919605"/>
          </a:xfrm>
          <a:prstGeom prst="rect">
            <a:avLst/>
          </a:prstGeom>
        </p:spPr>
      </p:pic>
      <p:pic>
        <p:nvPicPr>
          <p:cNvPr id="7" name="图片 6"/>
          <p:cNvPicPr>
            <a:picLocks noChangeAspect="1"/>
          </p:cNvPicPr>
          <p:nvPr>
            <p:custDataLst>
              <p:tags r:id="rId5"/>
            </p:custDataLst>
          </p:nvPr>
        </p:nvPicPr>
        <p:blipFill>
          <a:blip r:embed="rId6"/>
          <a:stretch>
            <a:fillRect/>
          </a:stretch>
        </p:blipFill>
        <p:spPr>
          <a:xfrm>
            <a:off x="669925" y="3706495"/>
            <a:ext cx="6526530" cy="2486660"/>
          </a:xfrm>
          <a:prstGeom prst="rect">
            <a:avLst/>
          </a:prstGeom>
        </p:spPr>
      </p:pic>
    </p:spTree>
    <p:custDataLst>
      <p:tags r:id="rId7"/>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1. 计算机</a:t>
            </a:r>
            <a:r>
              <a:rPr spc="0" dirty="0">
                <a:ea typeface="微软雅黑" panose="020B0503020204020204" charset="-122"/>
              </a:rPr>
              <a:t>硬件</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685165"/>
          </a:xfrm>
        </p:spPr>
        <p:txBody>
          <a:bodyPr>
            <a:normAutofit/>
          </a:bodyPr>
          <a:lstStyle/>
          <a:p>
            <a:pPr algn="just">
              <a:lnSpc>
                <a:spcPct val="120000"/>
              </a:lnSpc>
            </a:pPr>
            <a:r>
              <a:rPr sz="2000" spc="0" dirty="0">
                <a:solidFill>
                  <a:schemeClr val="bg1"/>
                </a:solidFill>
                <a:ea typeface="微软雅黑" panose="020B0503020204020204" charset="-122"/>
              </a:rPr>
              <a:t>冯诺依曼架构</a:t>
            </a:r>
            <a:r>
              <a:rPr lang="en-US" altLang="zh-CN" sz="2000" spc="0" dirty="0">
                <a:solidFill>
                  <a:schemeClr val="bg1"/>
                </a:solidFill>
                <a:ea typeface="微软雅黑" panose="020B0503020204020204" charset="-122"/>
              </a:rPr>
              <a:t>——现代计算机发展所遵循的基本结构</a:t>
            </a:r>
            <a:endParaRPr lang="en-US" altLang="zh-CN" sz="2000" spc="0" dirty="0">
              <a:solidFill>
                <a:schemeClr val="bg1"/>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197610" y="1823720"/>
            <a:ext cx="5195570" cy="2773680"/>
          </a:xfrm>
          <a:prstGeom prst="rect">
            <a:avLst/>
          </a:prstGeom>
        </p:spPr>
      </p:pic>
      <p:sp>
        <p:nvSpPr>
          <p:cNvPr id="6" name="文本框 5"/>
          <p:cNvSpPr txBox="1"/>
          <p:nvPr/>
        </p:nvSpPr>
        <p:spPr>
          <a:xfrm>
            <a:off x="669925" y="5174615"/>
            <a:ext cx="6467475" cy="460375"/>
          </a:xfrm>
          <a:prstGeom prst="rect">
            <a:avLst/>
          </a:prstGeom>
          <a:noFill/>
        </p:spPr>
        <p:txBody>
          <a:bodyPr wrap="square" rtlCol="0" anchor="t">
            <a:spAutoFit/>
          </a:bodyPr>
          <a:p>
            <a:pPr algn="just">
              <a:lnSpc>
                <a:spcPct val="120000"/>
              </a:lnSpc>
            </a:pPr>
            <a:r>
              <a:rPr lang="zh-CN" sz="2000" dirty="0">
                <a:solidFill>
                  <a:schemeClr val="bg1"/>
                </a:solidFill>
                <a:ea typeface="微软雅黑" panose="020B0503020204020204" charset="-122"/>
                <a:sym typeface="+mn-ea"/>
              </a:rPr>
              <a:t>下面</a:t>
            </a:r>
            <a:r>
              <a:rPr sz="2000" dirty="0">
                <a:solidFill>
                  <a:schemeClr val="bg1"/>
                </a:solidFill>
                <a:ea typeface="微软雅黑" panose="020B0503020204020204" charset="-122"/>
                <a:sym typeface="+mn-ea"/>
              </a:rPr>
              <a:t>请</a:t>
            </a:r>
            <a:r>
              <a:rPr lang="zh-CN" sz="2000" dirty="0">
                <a:solidFill>
                  <a:schemeClr val="bg1"/>
                </a:solidFill>
                <a:ea typeface="微软雅黑" panose="020B0503020204020204" charset="-122"/>
                <a:sym typeface="+mn-ea"/>
              </a:rPr>
              <a:t>欣赏</a:t>
            </a:r>
            <a:r>
              <a:rPr lang="en-US" altLang="zh-CN" sz="2000" dirty="0">
                <a:solidFill>
                  <a:schemeClr val="bg1"/>
                </a:solidFill>
                <a:ea typeface="微软雅黑" panose="020B0503020204020204" charset="-122"/>
                <a:sym typeface="+mn-ea"/>
              </a:rPr>
              <a:t>VCR</a:t>
            </a:r>
            <a:r>
              <a:rPr sz="2000" dirty="0">
                <a:solidFill>
                  <a:schemeClr val="bg1"/>
                </a:solidFill>
                <a:ea typeface="微软雅黑" panose="020B0503020204020204" charset="-122"/>
                <a:sym typeface="+mn-ea"/>
              </a:rPr>
              <a:t>：</a:t>
            </a:r>
            <a:r>
              <a:rPr sz="2000" dirty="0">
                <a:solidFill>
                  <a:schemeClr val="bg1"/>
                </a:solidFill>
                <a:ea typeface="微软雅黑" panose="020B0503020204020204" charset="-122"/>
                <a:sym typeface="+mn-ea"/>
                <a:hlinkClick r:id="rId5" action="ppaction://hlinkfile"/>
              </a:rPr>
              <a:t>《装机速成指南》_哔哩哔哩_bilibili</a:t>
            </a:r>
            <a:endParaRPr lang="zh-CN" altLang="en-US" sz="2000" dirty="0">
              <a:solidFill>
                <a:schemeClr val="bg1"/>
              </a:solidFill>
              <a:ea typeface="微软雅黑" panose="020B0503020204020204" charset="-122"/>
              <a:sym typeface="+mn-ea"/>
              <a:hlinkClick r:id="rId5" action="ppaction://hlinkfile"/>
            </a:endParaRPr>
          </a:p>
        </p:txBody>
      </p:sp>
    </p:spTree>
    <p:custDataLst>
      <p:tags r:id="rId6"/>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1.1 计算机</a:t>
            </a:r>
            <a:r>
              <a:rPr spc="0">
                <a:sym typeface="+mn-ea"/>
              </a:rPr>
              <a:t>硬件</a:t>
            </a:r>
            <a:r>
              <a:rPr lang="en-US" altLang="zh-CN" spc="0">
                <a:sym typeface="+mn-ea"/>
              </a:rPr>
              <a:t> —— CPU</a:t>
            </a:r>
            <a:endParaRPr lang="en-US" altLang="zh-CN" spc="0" dirty="0">
              <a:ea typeface="微软雅黑" panose="020B0503020204020204" charset="-122"/>
              <a:sym typeface="+mn-ea"/>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CPU（Central Processing Unit 中央处理器）</a:t>
            </a:r>
            <a:endParaRPr sz="2000" spc="0" dirty="0">
              <a:solidFill>
                <a:schemeClr val="bg1"/>
              </a:solidFill>
              <a:ea typeface="微软雅黑" panose="020B0503020204020204" charset="-122"/>
            </a:endParaRPr>
          </a:p>
        </p:txBody>
      </p:sp>
      <p:sp>
        <p:nvSpPr>
          <p:cNvPr id="5" name="文本框 4"/>
          <p:cNvSpPr txBox="1"/>
          <p:nvPr/>
        </p:nvSpPr>
        <p:spPr>
          <a:xfrm>
            <a:off x="669925" y="5116195"/>
            <a:ext cx="6575425" cy="460375"/>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举例：咱们</a:t>
            </a:r>
            <a:r>
              <a:rPr lang="zh-CN" altLang="en-US" sz="2000" dirty="0">
                <a:solidFill>
                  <a:schemeClr val="bg1"/>
                </a:solidFill>
                <a:uFillTx/>
                <a:latin typeface="Arial" panose="020B0604020202020204" pitchFamily="34" charset="0"/>
                <a:ea typeface="微软雅黑" panose="020B0503020204020204" charset="-122"/>
              </a:rPr>
              <a:t>打开任务管理器</a:t>
            </a:r>
            <a:r>
              <a:rPr lang="zh-CN" altLang="en-US" sz="2000" dirty="0">
                <a:solidFill>
                  <a:schemeClr val="bg1"/>
                </a:solidFill>
                <a:uFillTx/>
                <a:latin typeface="Arial" panose="020B0604020202020204" pitchFamily="34" charset="0"/>
                <a:ea typeface="微软雅黑" panose="020B0503020204020204" charset="-122"/>
              </a:rPr>
              <a:t>看看！</a:t>
            </a:r>
            <a:endParaRPr lang="zh-CN" altLang="en-US" sz="2000" dirty="0">
              <a:solidFill>
                <a:schemeClr val="bg1"/>
              </a:solidFill>
              <a:uFillTx/>
              <a:latin typeface="Arial" panose="020B0604020202020204" pitchFamily="34" charset="0"/>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304290" y="1784350"/>
            <a:ext cx="5215890" cy="288353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1.1 计算机</a:t>
            </a:r>
            <a:r>
              <a:rPr spc="0">
                <a:sym typeface="+mn-ea"/>
              </a:rPr>
              <a:t>硬件</a:t>
            </a:r>
            <a:r>
              <a:rPr lang="en-US" altLang="zh-CN" spc="0">
                <a:sym typeface="+mn-ea"/>
              </a:rPr>
              <a:t> —— CPU</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基准速度：2.6GHz</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插槽：1</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内核：14</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逻辑处理器：20</a:t>
            </a:r>
            <a:endParaRPr sz="2000" spc="0" dirty="0">
              <a:solidFill>
                <a:schemeClr val="bg1"/>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875665" y="3059430"/>
            <a:ext cx="5744845" cy="3248025"/>
          </a:xfrm>
          <a:prstGeom prst="rect">
            <a:avLst/>
          </a:prstGeom>
        </p:spPr>
      </p:pic>
      <p:sp>
        <p:nvSpPr>
          <p:cNvPr id="5" name="文本框 4"/>
          <p:cNvSpPr txBox="1"/>
          <p:nvPr/>
        </p:nvSpPr>
        <p:spPr>
          <a:xfrm>
            <a:off x="3865880" y="885190"/>
            <a:ext cx="3525520" cy="1707515"/>
          </a:xfrm>
          <a:prstGeom prst="rect">
            <a:avLst/>
          </a:prstGeom>
          <a:noFill/>
        </p:spPr>
        <p:txBody>
          <a:bodyPr wrap="square" rtlCol="0" anchor="t">
            <a:noAutofit/>
          </a:bodyPr>
          <a:p>
            <a:r>
              <a:rPr lang="zh-CN" altLang="en-US" sz="2000" dirty="0">
                <a:solidFill>
                  <a:schemeClr val="bg1"/>
                </a:solidFill>
                <a:uFillTx/>
                <a:latin typeface="Arial" panose="020B0604020202020204" pitchFamily="34" charset="0"/>
                <a:ea typeface="微软雅黑" panose="020B0503020204020204" charset="-122"/>
              </a:rPr>
              <a:t>全球CPU市场呈现</a:t>
            </a:r>
            <a:r>
              <a:rPr lang="zh-CN" altLang="en-US" sz="2000" dirty="0">
                <a:solidFill>
                  <a:srgbClr val="FF0000"/>
                </a:solidFill>
                <a:uFillTx/>
                <a:latin typeface="Arial" panose="020B0604020202020204" pitchFamily="34" charset="0"/>
                <a:ea typeface="微软雅黑" panose="020B0503020204020204" charset="-122"/>
              </a:rPr>
              <a:t>Intel和AMD</a:t>
            </a:r>
            <a:r>
              <a:rPr lang="zh-CN" altLang="en-US" sz="2000" dirty="0">
                <a:solidFill>
                  <a:schemeClr val="bg1"/>
                </a:solidFill>
                <a:uFillTx/>
                <a:latin typeface="Arial" panose="020B0604020202020204" pitchFamily="34" charset="0"/>
                <a:ea typeface="微软雅黑" panose="020B0503020204020204" charset="-122"/>
              </a:rPr>
              <a:t>两大</a:t>
            </a:r>
            <a:r>
              <a:rPr lang="zh-CN" altLang="en-US" sz="2000" dirty="0">
                <a:solidFill>
                  <a:schemeClr val="bg1"/>
                </a:solidFill>
                <a:uFillTx/>
                <a:latin typeface="Arial" panose="020B0604020202020204" pitchFamily="34" charset="0"/>
                <a:ea typeface="微软雅黑" panose="020B0503020204020204" charset="-122"/>
              </a:rPr>
              <a:t>寡头垄断格局</a:t>
            </a:r>
            <a:endParaRPr lang="zh-CN" altLang="en-US" sz="2000" dirty="0">
              <a:solidFill>
                <a:schemeClr val="bg1"/>
              </a:solidFill>
              <a:uFillTx/>
              <a:latin typeface="Arial" panose="020B0604020202020204" pitchFamily="34" charset="0"/>
              <a:ea typeface="微软雅黑" panose="020B0503020204020204" charset="-122"/>
            </a:endParaRPr>
          </a:p>
          <a:p>
            <a:endParaRPr lang="zh-CN" altLang="en-US" sz="2000" dirty="0">
              <a:solidFill>
                <a:schemeClr val="bg1"/>
              </a:solidFill>
              <a:uFillTx/>
              <a:latin typeface="Arial" panose="020B0604020202020204" pitchFamily="34" charset="0"/>
              <a:ea typeface="微软雅黑" panose="020B0503020204020204" charset="-122"/>
            </a:endParaRPr>
          </a:p>
          <a:p>
            <a:r>
              <a:rPr lang="zh-CN" altLang="en-US" sz="2000" dirty="0">
                <a:solidFill>
                  <a:schemeClr val="bg1"/>
                </a:solidFill>
                <a:uFillTx/>
                <a:latin typeface="Arial" panose="020B0604020202020204" pitchFamily="34" charset="0"/>
                <a:ea typeface="微软雅黑" panose="020B0503020204020204" charset="-122"/>
              </a:rPr>
              <a:t>2022年Q1Intel公司占据64.8%的市场份额，AMD占35.1%</a:t>
            </a:r>
            <a:endParaRPr lang="zh-CN" altLang="en-US" sz="2000" dirty="0">
              <a:solidFill>
                <a:schemeClr val="bg1"/>
              </a:solidFill>
              <a:uFillTx/>
              <a:latin typeface="Arial" panose="020B0604020202020204" pitchFamily="34" charset="0"/>
              <a:ea typeface="微软雅黑" panose="020B0503020204020204" charset="-122"/>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1.2 计算机</a:t>
            </a:r>
            <a:r>
              <a:rPr spc="0">
                <a:sym typeface="+mn-ea"/>
              </a:rPr>
              <a:t>硬件</a:t>
            </a:r>
            <a:r>
              <a:rPr lang="en-US" altLang="zh-CN" spc="0">
                <a:sym typeface="+mn-ea"/>
              </a:rPr>
              <a:t> —— 内存</a:t>
            </a:r>
            <a:endParaRPr lang="en-US" altLang="zh-CN" spc="0">
              <a:sym typeface="+mn-ea"/>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一种</a:t>
            </a:r>
            <a:r>
              <a:rPr sz="2000" spc="0" dirty="0">
                <a:solidFill>
                  <a:srgbClr val="FF0000"/>
                </a:solidFill>
                <a:ea typeface="微软雅黑" panose="020B0503020204020204" charset="-122"/>
              </a:rPr>
              <a:t>快速</a:t>
            </a:r>
            <a:r>
              <a:rPr sz="2000" spc="0" dirty="0">
                <a:solidFill>
                  <a:schemeClr val="bg1"/>
                </a:solidFill>
                <a:ea typeface="微软雅黑" panose="020B0503020204020204" charset="-122"/>
              </a:rPr>
              <a:t>的</a:t>
            </a:r>
            <a:r>
              <a:rPr sz="2000" spc="0" dirty="0">
                <a:solidFill>
                  <a:srgbClr val="FF0000"/>
                </a:solidFill>
                <a:ea typeface="微软雅黑" panose="020B0503020204020204" charset="-122"/>
              </a:rPr>
              <a:t>临时数据</a:t>
            </a:r>
            <a:r>
              <a:rPr sz="2000" spc="0" dirty="0">
                <a:solidFill>
                  <a:schemeClr val="bg1"/>
                </a:solidFill>
                <a:ea typeface="微软雅黑" panose="020B0503020204020204" charset="-122"/>
              </a:rPr>
              <a:t>存储设备，用于存储和访问 CPU 正在处理的数据和指令。</a:t>
            </a:r>
            <a:endParaRPr sz="2000" spc="0" dirty="0">
              <a:solidFill>
                <a:schemeClr val="bg1"/>
              </a:solidFill>
              <a:ea typeface="微软雅黑" panose="020B0503020204020204" charset="-122"/>
            </a:endParaRPr>
          </a:p>
        </p:txBody>
      </p:sp>
      <p:pic>
        <p:nvPicPr>
          <p:cNvPr id="6" name="图片 5"/>
          <p:cNvPicPr>
            <a:picLocks noChangeAspect="1"/>
          </p:cNvPicPr>
          <p:nvPr>
            <p:custDataLst>
              <p:tags r:id="rId3"/>
            </p:custDataLst>
          </p:nvPr>
        </p:nvPicPr>
        <p:blipFill>
          <a:blip r:embed="rId4"/>
          <a:stretch>
            <a:fillRect/>
          </a:stretch>
        </p:blipFill>
        <p:spPr>
          <a:xfrm>
            <a:off x="1008380" y="2320925"/>
            <a:ext cx="5977890" cy="3310890"/>
          </a:xfrm>
          <a:prstGeom prst="rect">
            <a:avLst/>
          </a:prstGeom>
        </p:spPr>
      </p:pic>
    </p:spTree>
    <p:custDataLst>
      <p:tags r:id="rId5"/>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1.3 计算机</a:t>
            </a:r>
            <a:r>
              <a:rPr spc="0">
                <a:sym typeface="+mn-ea"/>
              </a:rPr>
              <a:t>硬件</a:t>
            </a:r>
            <a:r>
              <a:rPr lang="en-US" altLang="zh-CN" spc="0">
                <a:sym typeface="+mn-ea"/>
              </a:rPr>
              <a:t> —— 内存</a:t>
            </a:r>
            <a:endParaRPr lang="en-US" altLang="zh-CN" spc="0">
              <a:sym typeface="+mn-ea"/>
            </a:endParaRPr>
          </a:p>
        </p:txBody>
      </p:sp>
      <p:sp>
        <p:nvSpPr>
          <p:cNvPr id="3" name="内容占位符 2"/>
          <p:cNvSpPr>
            <a:spLocks noGrp="1"/>
          </p:cNvSpPr>
          <p:nvPr>
            <p:ph idx="1"/>
            <p:custDataLst>
              <p:tags r:id="rId2"/>
            </p:custDataLst>
          </p:nvPr>
        </p:nvSpPr>
        <p:spPr>
          <a:xfrm>
            <a:off x="669925" y="952500"/>
            <a:ext cx="6654800" cy="2089785"/>
          </a:xfrm>
        </p:spPr>
        <p:txBody>
          <a:bodyPr>
            <a:normAutofit/>
          </a:bodyPr>
          <a:lstStyle/>
          <a:p>
            <a:pPr marL="0" indent="0" algn="just">
              <a:lnSpc>
                <a:spcPct val="120000"/>
              </a:lnSpc>
              <a:buNone/>
            </a:pPr>
            <a:r>
              <a:rPr sz="2000" spc="0" dirty="0">
                <a:ea typeface="微软雅黑" panose="020B0503020204020204" charset="-122"/>
              </a:rPr>
              <a:t>内存特点：</a:t>
            </a:r>
            <a:endParaRPr sz="2000" spc="0" dirty="0">
              <a:ea typeface="微软雅黑" panose="020B0503020204020204" charset="-122"/>
            </a:endParaRPr>
          </a:p>
          <a:p>
            <a:pPr algn="just">
              <a:lnSpc>
                <a:spcPct val="120000"/>
              </a:lnSpc>
            </a:pPr>
            <a:r>
              <a:rPr sz="2000" spc="0" dirty="0">
                <a:solidFill>
                  <a:srgbClr val="FF0000"/>
                </a:solidFill>
                <a:ea typeface="微软雅黑" panose="020B0503020204020204" charset="-122"/>
              </a:rPr>
              <a:t>易失性</a:t>
            </a:r>
            <a:r>
              <a:rPr sz="2000" spc="0" dirty="0">
                <a:ea typeface="微软雅黑" panose="020B0503020204020204" charset="-122"/>
              </a:rPr>
              <a:t>存储，断电丢失数据！</a:t>
            </a:r>
            <a:endParaRPr sz="2000" spc="0" dirty="0">
              <a:ea typeface="微软雅黑" panose="020B0503020204020204" charset="-122"/>
            </a:endParaRPr>
          </a:p>
          <a:p>
            <a:pPr algn="just">
              <a:lnSpc>
                <a:spcPct val="120000"/>
              </a:lnSpc>
            </a:pPr>
            <a:r>
              <a:rPr sz="2000" spc="0" dirty="0">
                <a:ea typeface="微软雅黑" panose="020B0503020204020204" charset="-122"/>
              </a:rPr>
              <a:t>容量相比硬盘较</a:t>
            </a:r>
            <a:r>
              <a:rPr sz="2000" spc="0" dirty="0">
                <a:solidFill>
                  <a:srgbClr val="FF0000"/>
                </a:solidFill>
                <a:ea typeface="微软雅黑" panose="020B0503020204020204" charset="-122"/>
              </a:rPr>
              <a:t>小！</a:t>
            </a:r>
            <a:r>
              <a:rPr sz="2000" spc="0" dirty="0">
                <a:solidFill>
                  <a:schemeClr val="bg1"/>
                </a:solidFill>
                <a:ea typeface="微软雅黑" panose="020B0503020204020204" charset="-122"/>
              </a:rPr>
              <a:t>（毛毛熊电脑</a:t>
            </a:r>
            <a:r>
              <a:rPr sz="2000" spc="0" dirty="0">
                <a:solidFill>
                  <a:schemeClr val="bg1"/>
                </a:solidFill>
                <a:ea typeface="微软雅黑" panose="020B0503020204020204" charset="-122"/>
              </a:rPr>
              <a:t>的内存</a:t>
            </a:r>
            <a:r>
              <a:rPr lang="en-US" altLang="zh-CN" sz="2000" spc="0" dirty="0">
                <a:solidFill>
                  <a:schemeClr val="bg1"/>
                </a:solidFill>
                <a:ea typeface="微软雅黑" panose="020B0503020204020204" charset="-122"/>
              </a:rPr>
              <a:t>16GB</a:t>
            </a:r>
            <a:r>
              <a:rPr sz="2000" spc="0" dirty="0">
                <a:solidFill>
                  <a:schemeClr val="bg1"/>
                </a:solidFill>
                <a:ea typeface="微软雅黑" panose="020B0503020204020204" charset="-122"/>
              </a:rPr>
              <a:t>）</a:t>
            </a:r>
            <a:endParaRPr sz="2000" spc="0" dirty="0">
              <a:solidFill>
                <a:schemeClr val="bg1"/>
              </a:solidFill>
              <a:ea typeface="微软雅黑" panose="020B0503020204020204" charset="-122"/>
            </a:endParaRPr>
          </a:p>
          <a:p>
            <a:pPr algn="just">
              <a:lnSpc>
                <a:spcPct val="120000"/>
              </a:lnSpc>
            </a:pPr>
            <a:r>
              <a:rPr sz="2000" spc="0" dirty="0">
                <a:ea typeface="微软雅黑" panose="020B0503020204020204" charset="-122"/>
              </a:rPr>
              <a:t>读写速度</a:t>
            </a:r>
            <a:r>
              <a:rPr sz="2000" spc="0" dirty="0">
                <a:solidFill>
                  <a:srgbClr val="FF0000"/>
                </a:solidFill>
                <a:ea typeface="微软雅黑" panose="020B0503020204020204" charset="-122"/>
              </a:rPr>
              <a:t>快！</a:t>
            </a:r>
            <a:endParaRPr sz="2000" spc="0" dirty="0">
              <a:ea typeface="微软雅黑" panose="020B0503020204020204" charset="-122"/>
            </a:endParaRPr>
          </a:p>
        </p:txBody>
      </p:sp>
      <p:pic>
        <p:nvPicPr>
          <p:cNvPr id="100" name="图片 99"/>
          <p:cNvPicPr/>
          <p:nvPr/>
        </p:nvPicPr>
        <p:blipFill>
          <a:blip r:embed="rId3"/>
          <a:stretch>
            <a:fillRect/>
          </a:stretch>
        </p:blipFill>
        <p:spPr>
          <a:xfrm>
            <a:off x="1287145" y="3109595"/>
            <a:ext cx="5420995" cy="3045460"/>
          </a:xfrm>
          <a:prstGeom prst="rect">
            <a:avLst/>
          </a:prstGeom>
          <a:noFill/>
          <a:ln w="9525">
            <a:noFill/>
          </a:ln>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1.3 计算机</a:t>
            </a:r>
            <a:r>
              <a:rPr spc="0">
                <a:sym typeface="+mn-ea"/>
              </a:rPr>
              <a:t>硬件</a:t>
            </a:r>
            <a:r>
              <a:rPr lang="en-US" altLang="zh-CN" spc="0">
                <a:sym typeface="+mn-ea"/>
              </a:rPr>
              <a:t> —— </a:t>
            </a:r>
            <a:r>
              <a:rPr spc="0">
                <a:sym typeface="+mn-ea"/>
              </a:rPr>
              <a:t>硬盘</a:t>
            </a:r>
            <a:endParaRPr spc="0">
              <a:sym typeface="+mn-ea"/>
            </a:endParaRPr>
          </a:p>
        </p:txBody>
      </p:sp>
      <p:sp>
        <p:nvSpPr>
          <p:cNvPr id="3" name="内容占位符 2"/>
          <p:cNvSpPr>
            <a:spLocks noGrp="1"/>
          </p:cNvSpPr>
          <p:nvPr>
            <p:ph idx="1"/>
            <p:custDataLst>
              <p:tags r:id="rId2"/>
            </p:custDataLst>
          </p:nvPr>
        </p:nvSpPr>
        <p:spPr>
          <a:xfrm>
            <a:off x="669925" y="952500"/>
            <a:ext cx="6654800" cy="995045"/>
          </a:xfrm>
        </p:spPr>
        <p:txBody>
          <a:bodyPr>
            <a:normAutofit lnSpcReduction="10000"/>
          </a:bodyPr>
          <a:lstStyle/>
          <a:p>
            <a:pPr algn="just">
              <a:lnSpc>
                <a:spcPct val="120000"/>
              </a:lnSpc>
            </a:pPr>
            <a:r>
              <a:rPr sz="2000" spc="0" dirty="0">
                <a:ea typeface="微软雅黑" panose="020B0503020204020204" charset="-122"/>
              </a:rPr>
              <a:t>硬盘是</a:t>
            </a:r>
            <a:r>
              <a:rPr sz="2000" spc="0" dirty="0">
                <a:solidFill>
                  <a:srgbClr val="FF0000"/>
                </a:solidFill>
                <a:ea typeface="微软雅黑" panose="020B0503020204020204" charset="-122"/>
              </a:rPr>
              <a:t>外存</a:t>
            </a:r>
            <a:r>
              <a:rPr sz="2000" spc="0" dirty="0">
                <a:ea typeface="微软雅黑" panose="020B0503020204020204" charset="-122"/>
              </a:rPr>
              <a:t>的一种，外存还包括光盘、磁带、U 盘、手机的 SD 卡等</a:t>
            </a:r>
            <a:r>
              <a:rPr sz="2000" spc="0" dirty="0">
                <a:ea typeface="微软雅黑" panose="020B0503020204020204" charset="-122"/>
              </a:rPr>
              <a:t>等。</a:t>
            </a:r>
            <a:endParaRPr sz="2000" spc="0" dirty="0">
              <a:ea typeface="微软雅黑" panose="020B0503020204020204" charset="-122"/>
            </a:endParaRPr>
          </a:p>
          <a:p>
            <a:pPr algn="just">
              <a:lnSpc>
                <a:spcPct val="120000"/>
              </a:lnSpc>
            </a:pPr>
            <a:endParaRPr sz="2000" spc="0" dirty="0">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450975" y="2664460"/>
            <a:ext cx="5391150" cy="3039110"/>
          </a:xfrm>
          <a:prstGeom prst="rect">
            <a:avLst/>
          </a:prstGeom>
        </p:spPr>
      </p:pic>
      <p:sp>
        <p:nvSpPr>
          <p:cNvPr id="6" name="文本框 5"/>
          <p:cNvSpPr txBox="1"/>
          <p:nvPr/>
        </p:nvSpPr>
        <p:spPr>
          <a:xfrm>
            <a:off x="669925" y="1887220"/>
            <a:ext cx="6096000" cy="460375"/>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sym typeface="+mn-ea"/>
              </a:rPr>
              <a:t>我们通常说的</a:t>
            </a:r>
            <a:r>
              <a:rPr lang="zh-CN" altLang="en-US" sz="2000" dirty="0">
                <a:solidFill>
                  <a:srgbClr val="FF0000"/>
                </a:solidFill>
                <a:uFillTx/>
                <a:latin typeface="Arial" panose="020B0604020202020204" pitchFamily="34" charset="0"/>
                <a:ea typeface="微软雅黑" panose="020B0503020204020204" charset="-122"/>
                <a:sym typeface="+mn-ea"/>
              </a:rPr>
              <a:t>下载</a:t>
            </a:r>
            <a:r>
              <a:rPr lang="zh-CN" altLang="en-US" sz="2000" dirty="0">
                <a:solidFill>
                  <a:schemeClr val="bg1"/>
                </a:solidFill>
                <a:uFillTx/>
                <a:latin typeface="Arial" panose="020B0604020202020204" pitchFamily="34" charset="0"/>
                <a:ea typeface="微软雅黑" panose="020B0503020204020204" charset="-122"/>
                <a:sym typeface="+mn-ea"/>
              </a:rPr>
              <a:t>，其实就是把东西</a:t>
            </a:r>
            <a:r>
              <a:rPr lang="zh-CN" altLang="en-US" sz="2000" dirty="0">
                <a:solidFill>
                  <a:srgbClr val="FF0000"/>
                </a:solidFill>
                <a:uFillTx/>
                <a:latin typeface="Arial" panose="020B0604020202020204" pitchFamily="34" charset="0"/>
                <a:ea typeface="微软雅黑" panose="020B0503020204020204" charset="-122"/>
                <a:sym typeface="+mn-ea"/>
              </a:rPr>
              <a:t>装到硬盘</a:t>
            </a:r>
            <a:r>
              <a:rPr lang="zh-CN" altLang="en-US" sz="2000" dirty="0">
                <a:solidFill>
                  <a:schemeClr val="bg1"/>
                </a:solidFill>
                <a:uFillTx/>
                <a:latin typeface="Arial" panose="020B0604020202020204" pitchFamily="34" charset="0"/>
                <a:ea typeface="微软雅黑" panose="020B0503020204020204" charset="-122"/>
                <a:sym typeface="+mn-ea"/>
              </a:rPr>
              <a:t>中！</a:t>
            </a:r>
            <a:endParaRPr lang="zh-CN" altLang="en-US" sz="2000" dirty="0">
              <a:solidFill>
                <a:schemeClr val="bg1"/>
              </a:solidFill>
              <a:uFillTx/>
              <a:latin typeface="Arial" panose="020B0604020202020204" pitchFamily="34" charset="0"/>
              <a:ea typeface="微软雅黑" panose="020B0503020204020204" charset="-122"/>
              <a:sym typeface="+mn-ea"/>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1.3 计算机</a:t>
            </a:r>
            <a:r>
              <a:rPr spc="0">
                <a:sym typeface="+mn-ea"/>
              </a:rPr>
              <a:t>硬件</a:t>
            </a:r>
            <a:r>
              <a:rPr lang="en-US" altLang="zh-CN" spc="0">
                <a:sym typeface="+mn-ea"/>
              </a:rPr>
              <a:t> —— </a:t>
            </a:r>
            <a:r>
              <a:rPr spc="0">
                <a:sym typeface="+mn-ea"/>
              </a:rPr>
              <a:t>硬盘</a:t>
            </a:r>
            <a:endParaRPr spc="0">
              <a:sym typeface="+mn-ea"/>
            </a:endParaRPr>
          </a:p>
        </p:txBody>
      </p:sp>
      <p:sp>
        <p:nvSpPr>
          <p:cNvPr id="3" name="内容占位符 2"/>
          <p:cNvSpPr>
            <a:spLocks noGrp="1"/>
          </p:cNvSpPr>
          <p:nvPr>
            <p:ph idx="1"/>
            <p:custDataLst>
              <p:tags r:id="rId2"/>
            </p:custDataLst>
          </p:nvPr>
        </p:nvSpPr>
        <p:spPr>
          <a:xfrm>
            <a:off x="669925" y="952500"/>
            <a:ext cx="6654800" cy="2475865"/>
          </a:xfrm>
        </p:spPr>
        <p:txBody>
          <a:bodyPr>
            <a:normAutofit lnSpcReduction="10000"/>
          </a:bodyPr>
          <a:lstStyle/>
          <a:p>
            <a:pPr marL="0" indent="0" algn="just">
              <a:lnSpc>
                <a:spcPct val="120000"/>
              </a:lnSpc>
              <a:buNone/>
            </a:pPr>
            <a:r>
              <a:rPr sz="2000" spc="0" dirty="0">
                <a:ea typeface="微软雅黑" panose="020B0503020204020204" charset="-122"/>
              </a:rPr>
              <a:t>硬盘特点</a:t>
            </a:r>
            <a:endParaRPr sz="2000" spc="0" dirty="0">
              <a:ea typeface="微软雅黑" panose="020B0503020204020204" charset="-122"/>
            </a:endParaRPr>
          </a:p>
          <a:p>
            <a:pPr algn="just">
              <a:lnSpc>
                <a:spcPct val="120000"/>
              </a:lnSpc>
            </a:pPr>
            <a:r>
              <a:rPr sz="2000" spc="0" dirty="0">
                <a:solidFill>
                  <a:srgbClr val="FF0000"/>
                </a:solidFill>
                <a:ea typeface="微软雅黑" panose="020B0503020204020204" charset="-122"/>
              </a:rPr>
              <a:t>持久性</a:t>
            </a:r>
            <a:r>
              <a:rPr sz="2000" spc="0" dirty="0">
                <a:ea typeface="微软雅黑" panose="020B0503020204020204" charset="-122"/>
              </a:rPr>
              <a:t>存储，断电不会丢失数据！</a:t>
            </a:r>
            <a:endParaRPr sz="2000" spc="0" dirty="0">
              <a:ea typeface="微软雅黑" panose="020B0503020204020204" charset="-122"/>
            </a:endParaRPr>
          </a:p>
          <a:p>
            <a:pPr algn="just">
              <a:lnSpc>
                <a:spcPct val="120000"/>
              </a:lnSpc>
            </a:pPr>
            <a:r>
              <a:rPr sz="2000" spc="0" dirty="0">
                <a:ea typeface="微软雅黑" panose="020B0503020204020204" charset="-122"/>
              </a:rPr>
              <a:t>容量相比内存更</a:t>
            </a:r>
            <a:r>
              <a:rPr sz="2000" spc="0" dirty="0">
                <a:solidFill>
                  <a:srgbClr val="FF0000"/>
                </a:solidFill>
                <a:ea typeface="微软雅黑" panose="020B0503020204020204" charset="-122"/>
              </a:rPr>
              <a:t>大！</a:t>
            </a:r>
            <a:r>
              <a:rPr sz="2000" spc="0">
                <a:sym typeface="+mn-ea"/>
              </a:rPr>
              <a:t>（毛毛熊电脑的硬盘</a:t>
            </a:r>
            <a:r>
              <a:rPr lang="en-US" altLang="zh-CN" sz="2000" spc="0">
                <a:sym typeface="+mn-ea"/>
              </a:rPr>
              <a:t>1TB</a:t>
            </a:r>
            <a:r>
              <a:rPr sz="2000" spc="0">
                <a:sym typeface="+mn-ea"/>
              </a:rPr>
              <a:t>）</a:t>
            </a:r>
            <a:endParaRPr sz="2000" spc="0" dirty="0">
              <a:ea typeface="微软雅黑" panose="020B0503020204020204" charset="-122"/>
            </a:endParaRPr>
          </a:p>
          <a:p>
            <a:pPr algn="just">
              <a:lnSpc>
                <a:spcPct val="120000"/>
              </a:lnSpc>
            </a:pPr>
            <a:r>
              <a:rPr sz="2000" spc="0" dirty="0">
                <a:ea typeface="微软雅黑" panose="020B0503020204020204" charset="-122"/>
              </a:rPr>
              <a:t>读写速度</a:t>
            </a:r>
            <a:r>
              <a:rPr sz="2000" spc="0" dirty="0">
                <a:solidFill>
                  <a:srgbClr val="FF0000"/>
                </a:solidFill>
                <a:ea typeface="微软雅黑" panose="020B0503020204020204" charset="-122"/>
              </a:rPr>
              <a:t>慢！</a:t>
            </a:r>
            <a:endParaRPr sz="2000" spc="0" dirty="0">
              <a:solidFill>
                <a:srgbClr val="FF0000"/>
              </a:solidFill>
              <a:highlight>
                <a:srgbClr val="FFFF00"/>
              </a:highlight>
              <a:ea typeface="微软雅黑" panose="020B0503020204020204" charset="-122"/>
            </a:endParaRPr>
          </a:p>
        </p:txBody>
      </p:sp>
      <p:sp>
        <p:nvSpPr>
          <p:cNvPr id="6" name="文本框 5"/>
          <p:cNvSpPr txBox="1"/>
          <p:nvPr/>
        </p:nvSpPr>
        <p:spPr>
          <a:xfrm>
            <a:off x="669925" y="4683760"/>
            <a:ext cx="6096000" cy="1696720"/>
          </a:xfrm>
          <a:prstGeom prst="rect">
            <a:avLst/>
          </a:prstGeom>
          <a:noFill/>
        </p:spPr>
        <p:txBody>
          <a:bodyPr wrap="square" rtlCol="0" anchor="t">
            <a:spAutoFit/>
          </a:bodyPr>
          <a:p>
            <a:pPr indent="0" algn="just">
              <a:lnSpc>
                <a:spcPct val="120000"/>
              </a:lnSpc>
              <a:spcBef>
                <a:spcPts val="0"/>
              </a:spcBef>
              <a:spcAft>
                <a:spcPts val="1000"/>
              </a:spcAft>
              <a:buClrTx/>
              <a:buSzTx/>
              <a:buFont typeface="Arial" panose="020B0604020202020204" pitchFamily="34" charset="0"/>
              <a:buNone/>
            </a:pPr>
            <a:r>
              <a:rPr lang="zh-CN" altLang="en-US" sz="2000" dirty="0">
                <a:solidFill>
                  <a:schemeClr val="bg1"/>
                </a:solidFill>
                <a:latin typeface="Arial" panose="020B0604020202020204" pitchFamily="34" charset="0"/>
                <a:ea typeface="微软雅黑" panose="020B0503020204020204" charset="-122"/>
                <a:sym typeface="+mn-ea"/>
              </a:rPr>
              <a:t>易混淆的点</a:t>
            </a:r>
            <a:endParaRPr lang="zh-CN" altLang="en-US" sz="2000"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latin typeface="Arial" panose="020B0604020202020204" pitchFamily="34" charset="0"/>
                <a:ea typeface="微软雅黑" panose="020B0503020204020204" charset="-122"/>
                <a:sym typeface="+mn-ea"/>
              </a:rPr>
              <a:t>手机上，我们口语常常提到的“内存”实际上是指手机的存储空间（存储照片、视频、应用程序等），其实本质上是手机的</a:t>
            </a:r>
            <a:r>
              <a:rPr lang="zh-CN" altLang="en-US" sz="2000" dirty="0">
                <a:solidFill>
                  <a:srgbClr val="FF0000"/>
                </a:solidFill>
                <a:latin typeface="Arial" panose="020B0604020202020204" pitchFamily="34" charset="0"/>
                <a:ea typeface="微软雅黑" panose="020B0503020204020204" charset="-122"/>
                <a:sym typeface="+mn-ea"/>
              </a:rPr>
              <a:t>硬盘</a:t>
            </a:r>
            <a:r>
              <a:rPr lang="zh-CN" altLang="en-US" sz="2000" dirty="0">
                <a:solidFill>
                  <a:schemeClr val="bg1"/>
                </a:solidFill>
                <a:latin typeface="Arial" panose="020B0604020202020204" pitchFamily="34" charset="0"/>
                <a:ea typeface="微软雅黑" panose="020B0503020204020204" charset="-122"/>
                <a:sym typeface="+mn-ea"/>
              </a:rPr>
              <a:t>（外存）</a:t>
            </a:r>
            <a:endParaRPr lang="zh-CN" altLang="en-US" sz="2000" dirty="0">
              <a:solidFill>
                <a:schemeClr val="bg1"/>
              </a:solidFill>
              <a:latin typeface="Arial" panose="020B0604020202020204" pitchFamily="34" charset="0"/>
              <a:ea typeface="微软雅黑" panose="020B0503020204020204" charset="-122"/>
              <a:sym typeface="+mn-ea"/>
            </a:endParaRPr>
          </a:p>
        </p:txBody>
      </p:sp>
      <p:pic>
        <p:nvPicPr>
          <p:cNvPr id="101" name="图片 100"/>
          <p:cNvPicPr/>
          <p:nvPr/>
        </p:nvPicPr>
        <p:blipFill>
          <a:blip r:embed="rId3"/>
          <a:stretch>
            <a:fillRect/>
          </a:stretch>
        </p:blipFill>
        <p:spPr>
          <a:xfrm>
            <a:off x="3151505" y="2597150"/>
            <a:ext cx="3929380" cy="2086610"/>
          </a:xfrm>
          <a:prstGeom prst="rect">
            <a:avLst/>
          </a:prstGeom>
          <a:noFill/>
          <a:ln w="9525">
            <a:noFill/>
          </a:ln>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1.3 计算机</a:t>
            </a:r>
            <a:r>
              <a:rPr spc="0">
                <a:sym typeface="+mn-ea"/>
              </a:rPr>
              <a:t>硬件</a:t>
            </a:r>
            <a:r>
              <a:rPr lang="en-US" altLang="zh-CN" spc="0">
                <a:sym typeface="+mn-ea"/>
              </a:rPr>
              <a:t> —— </a:t>
            </a:r>
            <a:r>
              <a:rPr spc="0">
                <a:sym typeface="+mn-ea"/>
              </a:rPr>
              <a:t>硬盘</a:t>
            </a:r>
            <a:endParaRPr spc="0">
              <a:sym typeface="+mn-ea"/>
            </a:endParaRPr>
          </a:p>
        </p:txBody>
      </p:sp>
      <p:sp>
        <p:nvSpPr>
          <p:cNvPr id="3" name="内容占位符 2"/>
          <p:cNvSpPr>
            <a:spLocks noGrp="1"/>
          </p:cNvSpPr>
          <p:nvPr>
            <p:ph idx="1"/>
            <p:custDataLst>
              <p:tags r:id="rId2"/>
            </p:custDataLst>
          </p:nvPr>
        </p:nvSpPr>
        <p:spPr>
          <a:xfrm>
            <a:off x="669925" y="952500"/>
            <a:ext cx="6654800" cy="680085"/>
          </a:xfrm>
        </p:spPr>
        <p:txBody>
          <a:bodyPr>
            <a:normAutofit lnSpcReduction="20000"/>
          </a:bodyPr>
          <a:lstStyle/>
          <a:p>
            <a:pPr algn="just">
              <a:lnSpc>
                <a:spcPct val="120000"/>
              </a:lnSpc>
            </a:pPr>
            <a:r>
              <a:rPr sz="2000" spc="0" dirty="0">
                <a:ea typeface="微软雅黑" panose="020B0503020204020204" charset="-122"/>
              </a:rPr>
              <a:t>举例：用</a:t>
            </a:r>
            <a:r>
              <a:rPr lang="en-US" altLang="zh-CN" sz="2000" spc="0" dirty="0">
                <a:ea typeface="微软雅黑" panose="020B0503020204020204" charset="-122"/>
              </a:rPr>
              <a:t>CPU</a:t>
            </a:r>
            <a:r>
              <a:rPr sz="2000" spc="0" dirty="0">
                <a:ea typeface="微软雅黑" panose="020B0503020204020204" charset="-122"/>
              </a:rPr>
              <a:t>、内存、硬盘</a:t>
            </a:r>
            <a:r>
              <a:rPr sz="2000" spc="0" dirty="0">
                <a:ea typeface="微软雅黑" panose="020B0503020204020204" charset="-122"/>
              </a:rPr>
              <a:t>来类比</a:t>
            </a:r>
            <a:r>
              <a:rPr sz="2000" spc="0" dirty="0">
                <a:ea typeface="微软雅黑" panose="020B0503020204020204" charset="-122"/>
              </a:rPr>
              <a:t>做饭！</a:t>
            </a:r>
            <a:endParaRPr sz="2000" spc="0" dirty="0">
              <a:ea typeface="微软雅黑" panose="020B0503020204020204" charset="-122"/>
            </a:endParaRPr>
          </a:p>
          <a:p>
            <a:pPr algn="just">
              <a:lnSpc>
                <a:spcPct val="120000"/>
              </a:lnSpc>
            </a:pPr>
            <a:endParaRPr sz="2000" spc="0" dirty="0">
              <a:ea typeface="微软雅黑" panose="020B0503020204020204" charset="-122"/>
            </a:endParaRPr>
          </a:p>
          <a:p>
            <a:pPr algn="just">
              <a:lnSpc>
                <a:spcPct val="120000"/>
              </a:lnSpc>
            </a:pPr>
            <a:endParaRPr sz="2000" spc="0" dirty="0">
              <a:ea typeface="微软雅黑" panose="020B0503020204020204" charset="-122"/>
            </a:endParaRPr>
          </a:p>
        </p:txBody>
      </p:sp>
      <p:sp>
        <p:nvSpPr>
          <p:cNvPr id="5" name="文本框 4"/>
          <p:cNvSpPr txBox="1"/>
          <p:nvPr>
            <p:custDataLst>
              <p:tags r:id="rId3"/>
            </p:custDataLst>
          </p:nvPr>
        </p:nvSpPr>
        <p:spPr>
          <a:xfrm>
            <a:off x="669925" y="1699895"/>
            <a:ext cx="6096000" cy="1892935"/>
          </a:xfrm>
          <a:prstGeom prst="rect">
            <a:avLst/>
          </a:prstGeom>
          <a:noFill/>
        </p:spPr>
        <p:txBody>
          <a:bodyPr wrap="square" rtlCol="0" anchor="t">
            <a:noAutofit/>
          </a:bodyPr>
          <a:p>
            <a:pPr indent="0" algn="just">
              <a:lnSpc>
                <a:spcPct val="120000"/>
              </a:lnSpc>
              <a:spcBef>
                <a:spcPts val="0"/>
              </a:spcBef>
              <a:spcAft>
                <a:spcPts val="1000"/>
              </a:spcAft>
              <a:buClrTx/>
              <a:buSzTx/>
              <a:buFont typeface="Arial" panose="020B0604020202020204" pitchFamily="34" charset="0"/>
              <a:buNone/>
            </a:pPr>
            <a:r>
              <a:rPr lang="en-US" altLang="zh-CN" b="1" dirty="0">
                <a:solidFill>
                  <a:srgbClr val="FF0000"/>
                </a:solidFill>
                <a:latin typeface="Arial" panose="020B0604020202020204" pitchFamily="34" charset="0"/>
                <a:ea typeface="微软雅黑" panose="020B0503020204020204" charset="-122"/>
                <a:sym typeface="+mn-ea"/>
              </a:rPr>
              <a:t>CPU</a:t>
            </a:r>
            <a:r>
              <a:rPr lang="en-US" altLang="zh-CN" dirty="0">
                <a:solidFill>
                  <a:schemeClr val="bg1"/>
                </a:solidFill>
                <a:latin typeface="Arial" panose="020B0604020202020204" pitchFamily="34" charset="0"/>
                <a:ea typeface="微软雅黑" panose="020B0503020204020204" charset="-122"/>
                <a:sym typeface="+mn-ea"/>
              </a:rPr>
              <a:t> —— </a:t>
            </a:r>
            <a:r>
              <a:rPr lang="zh-CN" altLang="en-US" dirty="0">
                <a:solidFill>
                  <a:schemeClr val="bg1"/>
                </a:solidFill>
                <a:latin typeface="Arial" panose="020B0604020202020204" pitchFamily="34" charset="0"/>
                <a:ea typeface="微软雅黑" panose="020B0503020204020204" charset="-122"/>
                <a:sym typeface="+mn-ea"/>
              </a:rPr>
              <a:t>炒饭大厨</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uFillTx/>
                <a:latin typeface="Arial" panose="020B0604020202020204" pitchFamily="34" charset="0"/>
                <a:ea typeface="微软雅黑" panose="020B0503020204020204" charset="-122"/>
                <a:sym typeface="+mn-ea"/>
              </a:rPr>
              <a:t>核心数是大厨的手臂，三头六臂肯定比单臂强</a:t>
            </a:r>
            <a:endParaRPr lang="zh-CN" altLang="en-US" dirty="0">
              <a:solidFill>
                <a:schemeClr val="bg1"/>
              </a:solidFill>
              <a:uFillTx/>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时钟频率是大厨的手速，单身 20 年的手速，翻炒的越快熟的越快（执行速度</a:t>
            </a:r>
            <a:r>
              <a:rPr lang="zh-CN" altLang="en-US" dirty="0">
                <a:solidFill>
                  <a:schemeClr val="bg1"/>
                </a:solidFill>
                <a:latin typeface="Arial" panose="020B0604020202020204" pitchFamily="34" charset="0"/>
                <a:ea typeface="微软雅黑" panose="020B0503020204020204" charset="-122"/>
                <a:sym typeface="+mn-ea"/>
              </a:rPr>
              <a:t>越快）</a:t>
            </a:r>
            <a:endParaRPr lang="zh-CN" altLang="en-US" dirty="0">
              <a:solidFill>
                <a:schemeClr val="bg1"/>
              </a:solidFill>
              <a:latin typeface="Arial" panose="020B0604020202020204" pitchFamily="34" charset="0"/>
              <a:ea typeface="微软雅黑" panose="020B0503020204020204" charset="-122"/>
              <a:sym typeface="+mn-ea"/>
            </a:endParaRPr>
          </a:p>
        </p:txBody>
      </p:sp>
      <p:sp>
        <p:nvSpPr>
          <p:cNvPr id="7" name="文本框 6"/>
          <p:cNvSpPr txBox="1"/>
          <p:nvPr>
            <p:custDataLst>
              <p:tags r:id="rId4"/>
            </p:custDataLst>
          </p:nvPr>
        </p:nvSpPr>
        <p:spPr>
          <a:xfrm>
            <a:off x="669925" y="3761105"/>
            <a:ext cx="6096000" cy="1219835"/>
          </a:xfrm>
          <a:prstGeom prst="rect">
            <a:avLst/>
          </a:prstGeom>
          <a:noFill/>
        </p:spPr>
        <p:txBody>
          <a:bodyPr wrap="square" rtlCol="0" anchor="t">
            <a:noAutofit/>
          </a:bodyPr>
          <a:p>
            <a:pPr indent="0" algn="just">
              <a:lnSpc>
                <a:spcPct val="120000"/>
              </a:lnSpc>
              <a:spcBef>
                <a:spcPts val="0"/>
              </a:spcBef>
              <a:spcAft>
                <a:spcPts val="1000"/>
              </a:spcAft>
              <a:buClrTx/>
              <a:buSzTx/>
              <a:buFont typeface="Arial" panose="020B0604020202020204" pitchFamily="34" charset="0"/>
              <a:buNone/>
            </a:pPr>
            <a:r>
              <a:rPr lang="zh-CN" altLang="en-US" b="1" dirty="0">
                <a:solidFill>
                  <a:srgbClr val="FF0000"/>
                </a:solidFill>
                <a:latin typeface="Arial" panose="020B0604020202020204" pitchFamily="34" charset="0"/>
                <a:ea typeface="微软雅黑" panose="020B0503020204020204" charset="-122"/>
                <a:sym typeface="+mn-ea"/>
              </a:rPr>
              <a:t>内存</a:t>
            </a:r>
            <a:r>
              <a:rPr lang="zh-CN" altLang="en-US" dirty="0">
                <a:solidFill>
                  <a:schemeClr val="bg1"/>
                </a:solidFill>
                <a:latin typeface="Arial" panose="020B0604020202020204" pitchFamily="34" charset="0"/>
                <a:ea typeface="微软雅黑" panose="020B0503020204020204" charset="-122"/>
                <a:sym typeface="+mn-ea"/>
              </a:rPr>
              <a:t> —— 锅头（正在炒的饭）</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锅头越大，每次能炒的饭也就越多</a:t>
            </a:r>
            <a:endParaRPr lang="zh-CN" altLang="en-US" dirty="0">
              <a:solidFill>
                <a:schemeClr val="bg1"/>
              </a:solidFill>
              <a:latin typeface="Arial" panose="020B0604020202020204" pitchFamily="34" charset="0"/>
              <a:ea typeface="微软雅黑" panose="020B0503020204020204" charset="-122"/>
              <a:sym typeface="+mn-ea"/>
            </a:endParaRPr>
          </a:p>
        </p:txBody>
      </p:sp>
      <p:sp>
        <p:nvSpPr>
          <p:cNvPr id="8" name="文本框 7"/>
          <p:cNvSpPr txBox="1"/>
          <p:nvPr>
            <p:custDataLst>
              <p:tags r:id="rId5"/>
            </p:custDataLst>
          </p:nvPr>
        </p:nvSpPr>
        <p:spPr>
          <a:xfrm>
            <a:off x="624840" y="5071110"/>
            <a:ext cx="6654800" cy="1579880"/>
          </a:xfrm>
          <a:prstGeom prst="rect">
            <a:avLst/>
          </a:prstGeom>
          <a:noFill/>
        </p:spPr>
        <p:txBody>
          <a:bodyPr wrap="square" rtlCol="0" anchor="t">
            <a:noAutofit/>
          </a:bodyPr>
          <a:p>
            <a:pPr indent="0" algn="just">
              <a:lnSpc>
                <a:spcPct val="120000"/>
              </a:lnSpc>
              <a:spcBef>
                <a:spcPts val="0"/>
              </a:spcBef>
              <a:spcAft>
                <a:spcPts val="1000"/>
              </a:spcAft>
              <a:buClrTx/>
              <a:buSzTx/>
              <a:buFont typeface="Arial" panose="020B0604020202020204" pitchFamily="34" charset="0"/>
              <a:buNone/>
            </a:pPr>
            <a:r>
              <a:rPr lang="zh-CN" altLang="en-US" b="1" dirty="0">
                <a:solidFill>
                  <a:srgbClr val="FF0000"/>
                </a:solidFill>
                <a:latin typeface="Arial" panose="020B0604020202020204" pitchFamily="34" charset="0"/>
                <a:ea typeface="微软雅黑" panose="020B0503020204020204" charset="-122"/>
                <a:sym typeface="+mn-ea"/>
              </a:rPr>
              <a:t>硬盘</a:t>
            </a:r>
            <a:r>
              <a:rPr lang="zh-CN" altLang="en-US" dirty="0">
                <a:solidFill>
                  <a:schemeClr val="bg1"/>
                </a:solidFill>
                <a:latin typeface="Arial" panose="020B0604020202020204" pitchFamily="34" charset="0"/>
                <a:ea typeface="微软雅黑" panose="020B0503020204020204" charset="-122"/>
                <a:sym typeface="+mn-ea"/>
              </a:rPr>
              <a:t> ——</a:t>
            </a:r>
            <a:r>
              <a:rPr lang="en-US" altLang="zh-CN" dirty="0">
                <a:solidFill>
                  <a:schemeClr val="bg1"/>
                </a:solidFill>
                <a:latin typeface="Arial" panose="020B0604020202020204" pitchFamily="34" charset="0"/>
                <a:ea typeface="微软雅黑" panose="020B0503020204020204" charset="-122"/>
                <a:sym typeface="+mn-ea"/>
              </a:rPr>
              <a:t> </a:t>
            </a:r>
            <a:r>
              <a:rPr lang="zh-CN" altLang="en-US" dirty="0">
                <a:solidFill>
                  <a:schemeClr val="bg1"/>
                </a:solidFill>
                <a:latin typeface="Arial" panose="020B0604020202020204" pitchFamily="34" charset="0"/>
                <a:ea typeface="微软雅黑" panose="020B0503020204020204" charset="-122"/>
                <a:sym typeface="+mn-ea"/>
              </a:rPr>
              <a:t>米缸（未来炒的饭）</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存储那些暂时用不到的米。</a:t>
            </a:r>
            <a:endParaRPr lang="zh-CN" altLang="en-US" dirty="0">
              <a:solidFill>
                <a:schemeClr val="bg1"/>
              </a:solidFill>
              <a:latin typeface="Arial" panose="020B0604020202020204" pitchFamily="34" charset="0"/>
              <a:ea typeface="微软雅黑" panose="020B0503020204020204" charset="-122"/>
              <a:sym typeface="+mn-ea"/>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dirty="0">
                <a:solidFill>
                  <a:schemeClr val="bg1"/>
                </a:solidFill>
                <a:latin typeface="Arial" panose="020B0604020202020204" pitchFamily="34" charset="0"/>
                <a:ea typeface="微软雅黑" panose="020B0503020204020204" charset="-122"/>
                <a:sym typeface="+mn-ea"/>
              </a:rPr>
              <a:t>米缸（硬盘）越大，能存的米（</a:t>
            </a:r>
            <a:r>
              <a:rPr lang="zh-CN" altLang="en-US" dirty="0">
                <a:solidFill>
                  <a:schemeClr val="bg1"/>
                </a:solidFill>
                <a:latin typeface="Arial" panose="020B0604020202020204" pitchFamily="34" charset="0"/>
                <a:ea typeface="微软雅黑" panose="020B0503020204020204" charset="-122"/>
                <a:sym typeface="+mn-ea"/>
              </a:rPr>
              <a:t>照片、视频、应用程序</a:t>
            </a:r>
            <a:r>
              <a:rPr lang="zh-CN" altLang="en-US" dirty="0">
                <a:solidFill>
                  <a:schemeClr val="bg1"/>
                </a:solidFill>
                <a:latin typeface="Arial" panose="020B0604020202020204" pitchFamily="34" charset="0"/>
                <a:ea typeface="微软雅黑" panose="020B0503020204020204" charset="-122"/>
                <a:sym typeface="+mn-ea"/>
              </a:rPr>
              <a:t>）越多</a:t>
            </a:r>
            <a:endParaRPr lang="zh-CN" altLang="en-US" dirty="0">
              <a:solidFill>
                <a:schemeClr val="bg1"/>
              </a:solidFill>
              <a:latin typeface="Arial" panose="020B0604020202020204" pitchFamily="34" charset="0"/>
              <a:ea typeface="微软雅黑" panose="020B0503020204020204" charset="-122"/>
              <a:sym typeface="+mn-ea"/>
            </a:endParaRPr>
          </a:p>
        </p:txBody>
      </p:sp>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SLIDE_BACKGROUND_MASK_FLAG" val="1"/>
  <p:tag name="KSO_WM_UNIT_TYPE" val="y"/>
  <p:tag name="KSO_WM_UNIT_INDEX"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TYPE" val="i"/>
  <p:tag name="KSO_WM_UNIT_INDEX" val="1"/>
  <p:tag name="KSO_WM_SLIDE_BACKGROUND_TYPE" val="frame"/>
  <p:tag name="KSO_WM_SLIDE_BK_DARK_LIGHT" val="1"/>
  <p:tag name="KSO_WM_UNIT_SUBTYPE" val="h"/>
  <p:tag name="KSO_WM_UNIT_BK_DARK_LIGHT"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1"/>
  <p:tag name="KSO_WM_UNIT_TYPE" val="i"/>
  <p:tag name="KSO_WM_UNIT_INDEX"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SLIDE_BACKGROUND_TYPE" val="frame"/>
  <p:tag name="KSO_WM_SLIDE_BK_DARK_LIGHT" val="1"/>
  <p:tag name="KSO_WM_UNIT_TYPE" val="i"/>
  <p:tag name="KSO_WM_UNIT_INDEX" val="3"/>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4"/>
  <p:tag name="KSO_WM_UNIT_LAYERLEVEL" val="1"/>
  <p:tag name="KSO_WM_TAG_VERSION" val="1.0"/>
  <p:tag name="KSO_WM_BEAUTIFY_FLAG" val="#wm#"/>
  <p:tag name="KSO_WM_SLIDE_BACKGROUND_TYPE" val="frame"/>
  <p:tag name="KSO_WM_SLIDE_BK_DARK_LIGHT" val="1"/>
  <p:tag name="KSO_WM_UNIT_TYPE" val="i"/>
  <p:tag name="KSO_WM_UNIT_INDEX" val="4"/>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5"/>
  <p:tag name="KSO_WM_UNIT_LAYERLEVEL" val="1"/>
  <p:tag name="KSO_WM_TAG_VERSION" val="1.0"/>
  <p:tag name="KSO_WM_BEAUTIFY_FLAG" val="#wm#"/>
  <p:tag name="KSO_WM_SLIDE_BACKGROUND_TYPE" val="frame"/>
  <p:tag name="KSO_WM_SLIDE_BK_DARK_LIGHT" val="1"/>
  <p:tag name="KSO_WM_UNIT_TYPE" val="i"/>
  <p:tag name="KSO_WM_UNIT_INDEX" val="5"/>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leftRight"/>
  <p:tag name="KSO_WM_SLIDE_BK_DARK_LIGHT"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topBottom"/>
  <p:tag name="KSO_WM_SLIDE_BK_DARK_LIGHT" val="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bottomTop"/>
  <p:tag name="KSO_WM_SLIDE_BK_DARK_LIGHT" val="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navigation"/>
  <p:tag name="KSO_WM_SLIDE_BK_DARK_LIGHT" val="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belt"/>
  <p:tag name="KSO_WM_SLIDE_BK_DARK_LIGHT" val="1"/>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673"/>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673"/>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01.xml><?xml version="1.0" encoding="utf-8"?>
<p:tagLst xmlns:p="http://schemas.openxmlformats.org/presentationml/2006/main">
  <p:tag name="KSO_WM_TAG_VERSION" val="1.0"/>
  <p:tag name="KSO_WM_BEAUTIFY_FLAG" val="#wm#"/>
  <p:tag name="KSO_WM_COMBINE_RELATE_SLIDE_ID" val="background20177682_1"/>
  <p:tag name="KSO_WM_TEMPLATE_CATEGORY" val="custom"/>
  <p:tag name="KSO_WM_TEMPLATE_INDEX" val="20180673"/>
  <p:tag name="KSO_WM_TEMPLATE_SUBCATEGORY" val="0"/>
  <p:tag name="KSO_WM_TEMPLATE_THUMBS_INDEX" val="1、9、11、30、31"/>
  <p:tag name="KSO_WM_UNIT_SHOW_EDIT_AREA_INDICATION" val="0"/>
  <p:tag name="KSO_WM_TEMPLATE_MASTER_TYPE" val="1"/>
  <p:tag name="KSO_WM_TEMPLATE_COLOR_TYPE" val="1"/>
  <p:tag name="KSO_WM_TEMPLATE_MASTER_THUMB_INDEX" val="12"/>
</p:tagLst>
</file>

<file path=ppt/tags/tag202.xml><?xml version="1.0" encoding="utf-8"?>
<p:tagLst xmlns:p="http://schemas.openxmlformats.org/presentationml/2006/main">
  <p:tag name="KSO_WM_TEMPLATE_CATEGORY" val="custom"/>
  <p:tag name="KSO_WM_TEMPLATE_INDEX" val="20180673"/>
  <p:tag name="KSO_WM_TAG_VERSION" val="1.0"/>
  <p:tag name="KSO_WM_BEAUTIFY_FLAG" val="#wm#"/>
  <p:tag name="KSO_WM_UNIT_TYPE" val="a"/>
  <p:tag name="KSO_WM_UNIT_INDEX" val="1"/>
  <p:tag name="KSO_WM_UNIT_LAYERLEVEL" val="1"/>
  <p:tag name="KSO_WM_UNIT_VALUE" val="10"/>
  <p:tag name="KSO_WM_UNIT_ISCONTENTSTITLE" val="0"/>
  <p:tag name="KSO_WM_UNIT_HIGHLIGHT" val="0"/>
  <p:tag name="KSO_WM_UNIT_COMPATIBLE" val="0"/>
  <p:tag name="KSO_WM_UNIT_ID" val="custom20180673_1*a*1"/>
  <p:tag name="KSO_WM_UNIT_PRESET_TEXT" val="部门工作汇报"/>
  <p:tag name="KSO_WM_UNIT_NOCLEAR" val="0"/>
  <p:tag name="KSO_WM_UNIT_DIAGRAM_ISNUMVISUAL" val="0"/>
  <p:tag name="KSO_WM_UNIT_DIAGRAM_ISREFERUNIT" val="0"/>
</p:tagLst>
</file>

<file path=ppt/tags/tag203.xml><?xml version="1.0" encoding="utf-8"?>
<p:tagLst xmlns:p="http://schemas.openxmlformats.org/presentationml/2006/main">
  <p:tag name="KSO_WM_TEMPLATE_CATEGORY" val="custom"/>
  <p:tag name="KSO_WM_TEMPLATE_INDEX" val="20180673"/>
  <p:tag name="KSO_WM_TAG_VERSION" val="1.0"/>
  <p:tag name="KSO_WM_BEAUTIFY_FLAG" val="#wm#"/>
  <p:tag name="KSO_WM_UNIT_TYPE" val="b"/>
  <p:tag name="KSO_WM_UNIT_INDEX" val="1"/>
  <p:tag name="KSO_WM_UNIT_LAYERLEVEL" val="1"/>
  <p:tag name="KSO_WM_UNIT_VALUE" val="26"/>
  <p:tag name="KSO_WM_UNIT_ISCONTENTSTITLE" val="0"/>
  <p:tag name="KSO_WM_UNIT_HIGHLIGHT" val="0"/>
  <p:tag name="KSO_WM_UNIT_COMPATIBLE" val="0"/>
  <p:tag name="KSO_WM_UNIT_ID" val="custom20180673_1*b*1"/>
  <p:tag name="KSO_WM_UNIT_PRESET_TEXT" val="点击此处添加副标题"/>
  <p:tag name="KSO_WM_UNIT_NOCLEAR" val="0"/>
  <p:tag name="KSO_WM_UNIT_DIAGRAM_ISNUMVISUAL" val="0"/>
  <p:tag name="KSO_WM_UNIT_DIAGRAM_ISREFERUNIT" val="0"/>
</p:tagLst>
</file>

<file path=ppt/tags/tag204.xml><?xml version="1.0" encoding="utf-8"?>
<p:tagLst xmlns:p="http://schemas.openxmlformats.org/presentationml/2006/main">
  <p:tag name="KSO_WM_TAG_VERSION" val="1.0"/>
  <p:tag name="KSO_WM_SLIDE_ITEM_CNT" val="0"/>
  <p:tag name="KSO_WM_SLIDE_LAYOUT" val="a_b"/>
  <p:tag name="KSO_WM_SLIDE_LAYOUT_CNT" val="1_1"/>
  <p:tag name="KSO_WM_SLIDE_TYPE" val="title"/>
  <p:tag name="KSO_WM_BEAUTIFY_FLAG" val="#wm#"/>
  <p:tag name="KSO_WM_COMBINE_RELATE_SLIDE_ID" val="background20177682_1"/>
  <p:tag name="KSO_WM_TEMPLATE_CATEGORY" val="custom"/>
  <p:tag name="KSO_WM_TEMPLATE_INDEX" val="20180673"/>
  <p:tag name="KSO_WM_SLIDE_ID" val="custom20180673_1"/>
  <p:tag name="KSO_WM_SLIDE_INDEX" val="1"/>
  <p:tag name="KSO_WM_TEMPLATE_SUBCATEGORY" val="0"/>
  <p:tag name="KSO_WM_TEMPLATE_THUMBS_INDEX" val="1、9、11、30、31"/>
  <p:tag name="KSO_WM_SLIDE_SUBTYPE" val="pureTxt"/>
  <p:tag name="KSO_WM_TEMPLATE_MASTER_TYPE" val="1"/>
  <p:tag name="KSO_WM_TEMPLATE_COLOR_TYPE" val="1"/>
  <p:tag name="KSO_WM_TEMPLATE_MASTER_THUMB_INDEX" val="12"/>
</p:tagLst>
</file>

<file path=ppt/tags/tag20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0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07.xml><?xml version="1.0" encoding="utf-8"?>
<p:tagLst xmlns:p="http://schemas.openxmlformats.org/presentationml/2006/main">
  <p:tag name="KSO_WM_BEAUTIFY_FLAG" val=""/>
  <p:tag name="KSO_WM_UNIT_PLACING_PICTURE_USER_VIEWPORT" val="{&quot;height&quot;:5685,&quot;width&quot;:10650}"/>
</p:tagLst>
</file>

<file path=ppt/tags/tag208.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0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1.xml><?xml version="1.0" encoding="utf-8"?>
<p:tagLst xmlns:p="http://schemas.openxmlformats.org/presentationml/2006/main">
  <p:tag name="KSO_WM_BEAUTIFY_FLAG" val=""/>
</p:tagLst>
</file>

<file path=ppt/tags/tag212.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13.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4.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17.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2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2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23.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24.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2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2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2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7.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4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4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47.xml><?xml version="1.0" encoding="utf-8"?>
<p:tagLst xmlns:p="http://schemas.openxmlformats.org/presentationml/2006/main">
  <p:tag name="KSO_WM_BEAUTIFY_FLAG" val=""/>
</p:tagLst>
</file>

<file path=ppt/tags/tag248.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51.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5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53.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54.xml><?xml version="1.0" encoding="utf-8"?>
<p:tagLst xmlns:p="http://schemas.openxmlformats.org/presentationml/2006/main">
  <p:tag name="KSO_WM_BEAUTIFY_FLAG" val=""/>
</p:tagLst>
</file>

<file path=ppt/tags/tag255.xml><?xml version="1.0" encoding="utf-8"?>
<p:tagLst xmlns:p="http://schemas.openxmlformats.org/presentationml/2006/main">
  <p:tag name="KSO_WM_BEAUTIFY_FLAG" val=""/>
</p:tagLst>
</file>

<file path=ppt/tags/tag256.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57.xml><?xml version="1.0" encoding="utf-8"?>
<p:tagLst xmlns:p="http://schemas.openxmlformats.org/presentationml/2006/main">
  <p:tag name="COMMONDATA" val="eyJoZGlkIjoiYWJhMTIwMTMxMmU4YTQzM2VkODJmMWRkZGJhNzI3MzIifQ=="/>
  <p:tag name="KSO_WPP_MARK_KEY" val="bfa57d68-aa49-46cb-adf3-d44344d77f05"/>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SLIDE_BACKGROUND_MASK_FLAG" val="1"/>
  <p:tag name="KSO_WM_UNIT_TYPE" val="y"/>
  <p:tag name="KSO_WM_UNIT_INDEX" val="3"/>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SLIDE_BACKGROUND_MASK_FLAG" val="1"/>
  <p:tag name="KSO_WM_UNIT_TYPE" val="y"/>
  <p:tag name="KSO_WM_UNIT_INDEX" val="4"/>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SLIDE_BACKGROUND_MASK_FLAG" val="1"/>
  <p:tag name="KSO_WM_UNIT_TYPE" val="y"/>
  <p:tag name="KSO_WM_UNIT_INDEX" val="5"/>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SLIDE_BACKGROUND_MASK_FLAG" val="1"/>
  <p:tag name="KSO_WM_UNIT_TYPE" val="y"/>
  <p:tag name="KSO_WM_UNIT_INDEX" val="6"/>
</p:tagLst>
</file>

<file path=ppt/tags/tag60.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1.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2.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3.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4.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5.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6.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7.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8.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9.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fontScheme name="自定义 1">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docProps/app.xml><?xml version="1.0" encoding="utf-8"?>
<Properties xmlns="http://schemas.openxmlformats.org/officeDocument/2006/extended-properties" xmlns:vt="http://schemas.openxmlformats.org/officeDocument/2006/docPropsVTypes">
  <TotalTime>0</TotalTime>
  <Words>1224</Words>
  <Application>WPS 演示</Application>
  <PresentationFormat>宽屏</PresentationFormat>
  <Paragraphs>107</Paragraphs>
  <Slides>14</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14</vt:i4>
      </vt:variant>
    </vt:vector>
  </HeadingPairs>
  <TitlesOfParts>
    <vt:vector size="25" baseType="lpstr">
      <vt:lpstr>Arial</vt:lpstr>
      <vt:lpstr>宋体</vt:lpstr>
      <vt:lpstr>Wingdings</vt:lpstr>
      <vt:lpstr>微软雅黑</vt:lpstr>
      <vt:lpstr>汉仪旗黑-85S</vt:lpstr>
      <vt:lpstr>黑体</vt:lpstr>
      <vt:lpstr>等线</vt:lpstr>
      <vt:lpstr>Calibri</vt:lpstr>
      <vt:lpstr>Arial Unicode MS</vt:lpstr>
      <vt:lpstr>Office 主题</vt:lpstr>
      <vt:lpstr>1_Office 主题​​</vt:lpstr>
      <vt:lpstr>一、计算机的前世今生</vt:lpstr>
      <vt:lpstr>3. 计算机的局限</vt:lpstr>
      <vt:lpstr>3. 计算机的局限</vt:lpstr>
      <vt:lpstr>1. 计算机硬件</vt:lpstr>
      <vt:lpstr>1. 计算机硬件 —— CPU</vt:lpstr>
      <vt:lpstr>1.2 计算机硬件 —— 内存</vt:lpstr>
      <vt:lpstr>1.2 计算机硬件 —— 硬盘</vt:lpstr>
      <vt:lpstr>1.2 计算机硬件 —— 硬盘</vt:lpstr>
      <vt:lpstr>1.2 计算机硬件 —— 硬盘</vt:lpstr>
      <vt:lpstr>1. 计算机硬件 —— CPU</vt:lpstr>
      <vt:lpstr>1.4 计算机硬件 —— 显卡</vt:lpstr>
      <vt:lpstr>3. 计算机的局限</vt:lpstr>
      <vt:lpstr>1. 计算机硬件</vt:lpstr>
      <vt:lpstr>2 国产任重道远</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小毛毛熊</dc:creator>
  <cp:lastModifiedBy>邓雄威</cp:lastModifiedBy>
  <cp:revision>9</cp:revision>
  <dcterms:created xsi:type="dcterms:W3CDTF">2024-01-01T16:11:00Z</dcterms:created>
  <dcterms:modified xsi:type="dcterms:W3CDTF">2024-01-04T19:41:20Z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04F09676E86E4CDBA99ACE30BF40E6F4_12</vt:lpwstr>
  </property>
  <property fmtid="{D5CDD505-2E9C-101B-9397-08002B2CF9AE}" pid="3" name="KSOProductBuildVer">
    <vt:lpwstr>2052-11.1.0.14309</vt:lpwstr>
  </property>
</Properties>
</file>

<file path=docProps/thumbnail.jpeg>
</file>